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7" r:id="rId3"/>
    <p:sldId id="272" r:id="rId4"/>
    <p:sldId id="268" r:id="rId5"/>
    <p:sldId id="269" r:id="rId6"/>
    <p:sldId id="313" r:id="rId7"/>
    <p:sldId id="314" r:id="rId8"/>
    <p:sldId id="315" r:id="rId9"/>
    <p:sldId id="318" r:id="rId10"/>
    <p:sldId id="307" r:id="rId11"/>
    <p:sldId id="316" r:id="rId12"/>
    <p:sldId id="294" r:id="rId13"/>
    <p:sldId id="259" r:id="rId14"/>
    <p:sldId id="270" r:id="rId15"/>
    <p:sldId id="301" r:id="rId16"/>
    <p:sldId id="277" r:id="rId17"/>
    <p:sldId id="299" r:id="rId18"/>
    <p:sldId id="285" r:id="rId19"/>
    <p:sldId id="322" r:id="rId20"/>
    <p:sldId id="321" r:id="rId21"/>
    <p:sldId id="281" r:id="rId22"/>
    <p:sldId id="323" r:id="rId23"/>
    <p:sldId id="280" r:id="rId24"/>
    <p:sldId id="283" r:id="rId25"/>
    <p:sldId id="306" r:id="rId26"/>
    <p:sldId id="324" r:id="rId27"/>
    <p:sldId id="273" r:id="rId28"/>
    <p:sldId id="325" r:id="rId29"/>
    <p:sldId id="274" r:id="rId30"/>
    <p:sldId id="320" r:id="rId31"/>
    <p:sldId id="326" r:id="rId32"/>
    <p:sldId id="32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43E8A-4E02-4B00-9C2A-839E3D5E1B9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9878C6-43D2-451F-BB9B-E5E207C8A7BD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Bibliografía mínima recomendada – Contratación mercantil</a:t>
          </a:r>
          <a:endParaRPr lang="es-ES" sz="36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AF8CC30B-4E5C-46FC-BCFD-120AECE30FB5}" type="parTrans" cxnId="{E57724A3-09FB-43C8-B383-3BB0E1AD7EC0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D72455F6-2515-419E-A2D9-C748A2C15924}" type="sibTrans" cxnId="{E57724A3-09FB-43C8-B383-3BB0E1AD7EC0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1C0DEC99-D477-4B49-857C-2B740B3541E3}">
      <dgm:prSet phldrT="[Texto]" custT="1"/>
      <dgm:spPr/>
      <dgm:t>
        <a:bodyPr/>
        <a:lstStyle/>
        <a:p>
          <a:pPr marL="0" indent="0" algn="just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 sz="2800" b="1" cap="small" baseline="0" dirty="0" err="1" smtClean="0">
              <a:solidFill>
                <a:schemeClr val="tx1"/>
              </a:solidFill>
              <a:latin typeface="Montserrat" panose="02000505000000020004" pitchFamily="2" charset="0"/>
            </a:rPr>
            <a:t>Piloñeta</a:t>
          </a:r>
          <a:r>
            <a:rPr lang="es-ES" sz="2800" b="1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 Alonso</a:t>
          </a: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, Luis Manuel, </a:t>
          </a:r>
          <a:r>
            <a:rPr lang="es-ES" sz="2800" b="1" i="1" dirty="0" smtClean="0">
              <a:solidFill>
                <a:schemeClr val="tx1"/>
              </a:solidFill>
              <a:latin typeface="Montserrat" panose="02000505000000020004" pitchFamily="2" charset="0"/>
            </a:rPr>
            <a:t>Curso de Derecho Mercantil de la Contratación</a:t>
          </a: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, Servicio de Publicaciones de la Universidad de Oviedo, 2013.</a:t>
          </a:r>
          <a:endParaRPr lang="es-ES" sz="28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181FF570-B57C-4585-90C0-8FAC32950C9B}" type="parTrans" cxnId="{4665E16A-4FA4-413E-BA32-000DADD4A617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D7E4F542-2EC8-46BE-82BF-20DF7A4FFFC9}" type="sibTrans" cxnId="{4665E16A-4FA4-413E-BA32-000DADD4A617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6BD5916E-77D4-4B73-B5F1-F5D55A71C7A6}">
      <dgm:prSet custT="1"/>
      <dgm:spPr/>
      <dgm:t>
        <a:bodyPr/>
        <a:lstStyle/>
        <a:p>
          <a:pPr marL="0" indent="0" algn="just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 sz="2800" b="1" cap="small" baseline="0" smtClean="0">
              <a:solidFill>
                <a:schemeClr val="tx1"/>
              </a:solidFill>
              <a:latin typeface="Montserrat" panose="02000505000000020004" pitchFamily="2" charset="0"/>
            </a:rPr>
            <a:t>Walter Kluwer España, S.A., </a:t>
          </a:r>
          <a:r>
            <a:rPr lang="es-ES" sz="2800" b="1" i="1" smtClean="0">
              <a:solidFill>
                <a:schemeClr val="tx1"/>
              </a:solidFill>
              <a:latin typeface="Montserrat" panose="02000505000000020004" pitchFamily="2" charset="0"/>
            </a:rPr>
            <a:t>Guía para la contratación mercantil</a:t>
          </a:r>
          <a:r>
            <a:rPr lang="es-ES" sz="2800" b="1" smtClean="0">
              <a:solidFill>
                <a:schemeClr val="tx1"/>
              </a:solidFill>
              <a:latin typeface="Montserrat" panose="02000505000000020004" pitchFamily="2" charset="0"/>
            </a:rPr>
            <a:t>, Editorial Bosch, Madrid, 2018.</a:t>
          </a:r>
          <a:endParaRPr lang="es-ES" sz="28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462175D5-6D78-410C-B38E-FCEEFA636E6C}" type="parTrans" cxnId="{30E11D56-A6D5-48C0-94A0-866D53D6E5B8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DF389EEC-75C5-41A7-873B-885E672CA9E4}" type="sibTrans" cxnId="{30E11D56-A6D5-48C0-94A0-866D53D6E5B8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AA62DA72-38DC-40C4-A56B-B79371CB2C84}">
      <dgm:prSet phldrT="[Texto]" custT="1"/>
      <dgm:spPr/>
      <dgm:t>
        <a:bodyPr/>
        <a:lstStyle/>
        <a:p>
          <a:pPr marL="0" indent="0" algn="just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2800" b="1" cap="small" baseline="0" smtClean="0">
              <a:solidFill>
                <a:schemeClr val="tx1"/>
              </a:solidFill>
              <a:latin typeface="Montserrat" panose="02000505000000020004" pitchFamily="2" charset="0"/>
            </a:rPr>
            <a:t>Díaz Bravo</a:t>
          </a:r>
          <a:r>
            <a:rPr lang="es-ES" sz="2800" b="1" smtClean="0">
              <a:solidFill>
                <a:schemeClr val="tx1"/>
              </a:solidFill>
              <a:latin typeface="Montserrat" panose="02000505000000020004" pitchFamily="2" charset="0"/>
            </a:rPr>
            <a:t>, Arturo, </a:t>
          </a:r>
          <a:r>
            <a:rPr lang="es-ES" sz="2800" b="1" i="1" smtClean="0">
              <a:solidFill>
                <a:schemeClr val="tx1"/>
              </a:solidFill>
              <a:latin typeface="Montserrat" panose="02000505000000020004" pitchFamily="2" charset="0"/>
            </a:rPr>
            <a:t>Contratos Mercantiles</a:t>
          </a:r>
          <a:r>
            <a:rPr lang="es-ES" sz="2800" b="1" smtClean="0">
              <a:solidFill>
                <a:schemeClr val="tx1"/>
              </a:solidFill>
              <a:latin typeface="Montserrat" panose="02000505000000020004" pitchFamily="2" charset="0"/>
            </a:rPr>
            <a:t>, Iure, 11ra ed., México, 2017.</a:t>
          </a:r>
          <a:endParaRPr lang="es-ES" sz="2400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A72598F0-5123-4897-9E5F-4DCB35BB3922}" type="parTrans" cxnId="{607B5F30-0E54-47D8-A3E8-05A39547108F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758837D9-68D4-492A-8AC1-B737DD8ACB3F}" type="sibTrans" cxnId="{607B5F30-0E54-47D8-A3E8-05A39547108F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6C984A52-9412-4E2C-BF81-539B8CD8AD62}" type="pres">
      <dgm:prSet presAssocID="{80C43E8A-4E02-4B00-9C2A-839E3D5E1B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E4074A-74C0-46C3-BCC8-AED2AA5C8B0A}" type="pres">
      <dgm:prSet presAssocID="{AD9878C6-43D2-451F-BB9B-E5E207C8A7BD}" presName="composite" presStyleCnt="0"/>
      <dgm:spPr/>
      <dgm:t>
        <a:bodyPr/>
        <a:lstStyle/>
        <a:p>
          <a:endParaRPr lang="es-ES"/>
        </a:p>
      </dgm:t>
    </dgm:pt>
    <dgm:pt modelId="{EB7CBC60-BC48-4CE6-B9A1-ED9AE59D4F3A}" type="pres">
      <dgm:prSet presAssocID="{AD9878C6-43D2-451F-BB9B-E5E207C8A7BD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A84190-B1D2-414F-9036-771C67E6EBFC}" type="pres">
      <dgm:prSet presAssocID="{AD9878C6-43D2-451F-BB9B-E5E207C8A7B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CFE4EE-4F4A-4AE3-9097-4EB1DBD4D411}" type="presOf" srcId="{80C43E8A-4E02-4B00-9C2A-839E3D5E1B95}" destId="{6C984A52-9412-4E2C-BF81-539B8CD8AD62}" srcOrd="0" destOrd="0" presId="urn:microsoft.com/office/officeart/2005/8/layout/hList1"/>
    <dgm:cxn modelId="{30E11D56-A6D5-48C0-94A0-866D53D6E5B8}" srcId="{AD9878C6-43D2-451F-BB9B-E5E207C8A7BD}" destId="{6BD5916E-77D4-4B73-B5F1-F5D55A71C7A6}" srcOrd="2" destOrd="0" parTransId="{462175D5-6D78-410C-B38E-FCEEFA636E6C}" sibTransId="{DF389EEC-75C5-41A7-873B-885E672CA9E4}"/>
    <dgm:cxn modelId="{3BB59FA6-C607-4D92-851E-62B2D7119EB9}" type="presOf" srcId="{AD9878C6-43D2-451F-BB9B-E5E207C8A7BD}" destId="{EB7CBC60-BC48-4CE6-B9A1-ED9AE59D4F3A}" srcOrd="0" destOrd="0" presId="urn:microsoft.com/office/officeart/2005/8/layout/hList1"/>
    <dgm:cxn modelId="{A0DB3FE4-75D6-4F3F-B1F2-0359CD40CD48}" type="presOf" srcId="{6BD5916E-77D4-4B73-B5F1-F5D55A71C7A6}" destId="{97A84190-B1D2-414F-9036-771C67E6EBFC}" srcOrd="0" destOrd="2" presId="urn:microsoft.com/office/officeart/2005/8/layout/hList1"/>
    <dgm:cxn modelId="{4665E16A-4FA4-413E-BA32-000DADD4A617}" srcId="{AD9878C6-43D2-451F-BB9B-E5E207C8A7BD}" destId="{1C0DEC99-D477-4B49-857C-2B740B3541E3}" srcOrd="1" destOrd="0" parTransId="{181FF570-B57C-4585-90C0-8FAC32950C9B}" sibTransId="{D7E4F542-2EC8-46BE-82BF-20DF7A4FFFC9}"/>
    <dgm:cxn modelId="{84CA5175-0AE5-4228-8987-C3914B1380C0}" type="presOf" srcId="{1C0DEC99-D477-4B49-857C-2B740B3541E3}" destId="{97A84190-B1D2-414F-9036-771C67E6EBFC}" srcOrd="0" destOrd="1" presId="urn:microsoft.com/office/officeart/2005/8/layout/hList1"/>
    <dgm:cxn modelId="{607B5F30-0E54-47D8-A3E8-05A39547108F}" srcId="{AD9878C6-43D2-451F-BB9B-E5E207C8A7BD}" destId="{AA62DA72-38DC-40C4-A56B-B79371CB2C84}" srcOrd="0" destOrd="0" parTransId="{A72598F0-5123-4897-9E5F-4DCB35BB3922}" sibTransId="{758837D9-68D4-492A-8AC1-B737DD8ACB3F}"/>
    <dgm:cxn modelId="{26D01620-B714-4768-9663-395BD9114CA6}" type="presOf" srcId="{AA62DA72-38DC-40C4-A56B-B79371CB2C84}" destId="{97A84190-B1D2-414F-9036-771C67E6EBFC}" srcOrd="0" destOrd="0" presId="urn:microsoft.com/office/officeart/2005/8/layout/hList1"/>
    <dgm:cxn modelId="{E57724A3-09FB-43C8-B383-3BB0E1AD7EC0}" srcId="{80C43E8A-4E02-4B00-9C2A-839E3D5E1B95}" destId="{AD9878C6-43D2-451F-BB9B-E5E207C8A7BD}" srcOrd="0" destOrd="0" parTransId="{AF8CC30B-4E5C-46FC-BCFD-120AECE30FB5}" sibTransId="{D72455F6-2515-419E-A2D9-C748A2C15924}"/>
    <dgm:cxn modelId="{AE4D3164-2BFA-438D-AC2B-99A5F7DE4587}" type="presParOf" srcId="{6C984A52-9412-4E2C-BF81-539B8CD8AD62}" destId="{EEE4074A-74C0-46C3-BCC8-AED2AA5C8B0A}" srcOrd="0" destOrd="0" presId="urn:microsoft.com/office/officeart/2005/8/layout/hList1"/>
    <dgm:cxn modelId="{E5A0F804-95C0-4C16-9965-84DFAA370386}" type="presParOf" srcId="{EEE4074A-74C0-46C3-BCC8-AED2AA5C8B0A}" destId="{EB7CBC60-BC48-4CE6-B9A1-ED9AE59D4F3A}" srcOrd="0" destOrd="0" presId="urn:microsoft.com/office/officeart/2005/8/layout/hList1"/>
    <dgm:cxn modelId="{8C6D4A73-2121-4D0D-8D4B-DD90888781A4}" type="presParOf" srcId="{EEE4074A-74C0-46C3-BCC8-AED2AA5C8B0A}" destId="{97A84190-B1D2-414F-9036-771C67E6EB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A45589-B213-4CC9-B392-D905695F5B10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0C3CDAE-97B9-4E85-8104-893A355C4636}">
      <dgm:prSet phldrT="[Texto]"/>
      <dgm:spPr/>
      <dgm:t>
        <a:bodyPr/>
        <a:lstStyle/>
        <a:p>
          <a:pPr algn="just"/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Refleja un </a:t>
          </a:r>
          <a:r>
            <a:rPr lang="es-ES" b="1" u="sng" cap="non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interés duradero</a:t>
          </a:r>
          <a:r>
            <a:rPr lang="es-ES" b="1" u="none" cap="non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 </a:t>
          </a:r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en una empresa de una economía diferente, constituida o no como sociedad.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0EE8666B-32DB-4DD4-B200-804BB53C39D5}" type="parTrans" cxnId="{A6891C61-4B0A-41AB-B307-9D4EEC528138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CCFF4F-C7AE-4E84-98EB-49A418C374D8}" type="sibTrans" cxnId="{A6891C61-4B0A-41AB-B307-9D4EEC528138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A84B51-3416-4267-9B5F-8084356A6E60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Interés duradero: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B0563F92-2E53-4364-8BD4-49E3823A649E}" type="parTrans" cxnId="{970D04C2-F663-4130-9E8B-B27B37618576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B21D50-F73A-48BB-B311-21FFE04D0054}" type="sibTrans" cxnId="{970D04C2-F663-4130-9E8B-B27B37618576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ED0B8-F9D6-4EE7-8E3C-D79509B46346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grado significativo de influencia - propiedad directa o indirecta del 10% o más del poder de decisión.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5C2D0A98-209D-4D9C-9AF3-25F6765E368C}" type="sibTrans" cxnId="{728C5B8D-8656-48EF-9D8F-5D85F560B727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0142B6-BF2F-48E4-8015-FFDBC2029B5D}" type="parTrans" cxnId="{728C5B8D-8656-48EF-9D8F-5D85F560B727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2937C5-D2BD-4606-8054-141FCA1D372B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relación de largo plazo;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E716347A-9DD3-466C-85A2-F61866B05D83}" type="sibTrans" cxnId="{7810CCDD-FC4A-4DFA-A117-A08B1ECDB55B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9524B-1471-4689-A503-6A5B8648B9FC}" type="parTrans" cxnId="{7810CCDD-FC4A-4DFA-A117-A08B1ECDB55B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3C553A-BF52-42D5-B948-7A3E66F6616B}" type="pres">
      <dgm:prSet presAssocID="{86A45589-B213-4CC9-B392-D905695F5B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D7C0E5-2E63-490B-AB6C-EDBA029E14F8}" type="pres">
      <dgm:prSet presAssocID="{90C3CDAE-97B9-4E85-8104-893A355C463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B11380-A3F8-4A34-B35A-4EB922697942}" type="pres">
      <dgm:prSet presAssocID="{DACCFF4F-C7AE-4E84-98EB-49A418C374D8}" presName="sibTrans" presStyleCnt="0"/>
      <dgm:spPr/>
      <dgm:t>
        <a:bodyPr/>
        <a:lstStyle/>
        <a:p>
          <a:endParaRPr lang="es-ES"/>
        </a:p>
      </dgm:t>
    </dgm:pt>
    <dgm:pt modelId="{7B394700-83CA-42CA-B6DF-10C9841FD311}" type="pres">
      <dgm:prSet presAssocID="{23A84B51-3416-4267-9B5F-8084356A6E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10CCDD-FC4A-4DFA-A117-A08B1ECDB55B}" srcId="{23A84B51-3416-4267-9B5F-8084356A6E60}" destId="{792937C5-D2BD-4606-8054-141FCA1D372B}" srcOrd="0" destOrd="0" parTransId="{8CA9524B-1471-4689-A503-6A5B8648B9FC}" sibTransId="{E716347A-9DD3-466C-85A2-F61866B05D83}"/>
    <dgm:cxn modelId="{A6891C61-4B0A-41AB-B307-9D4EEC528138}" srcId="{86A45589-B213-4CC9-B392-D905695F5B10}" destId="{90C3CDAE-97B9-4E85-8104-893A355C4636}" srcOrd="0" destOrd="0" parTransId="{0EE8666B-32DB-4DD4-B200-804BB53C39D5}" sibTransId="{DACCFF4F-C7AE-4E84-98EB-49A418C374D8}"/>
    <dgm:cxn modelId="{04F8F384-F057-453C-A94D-F799D9E43FCE}" type="presOf" srcId="{86A45589-B213-4CC9-B392-D905695F5B10}" destId="{343C553A-BF52-42D5-B948-7A3E66F6616B}" srcOrd="0" destOrd="0" presId="urn:microsoft.com/office/officeart/2005/8/layout/hList6"/>
    <dgm:cxn modelId="{81467EA3-94F7-4083-BFFA-5644FE0B2CB8}" type="presOf" srcId="{792937C5-D2BD-4606-8054-141FCA1D372B}" destId="{7B394700-83CA-42CA-B6DF-10C9841FD311}" srcOrd="0" destOrd="1" presId="urn:microsoft.com/office/officeart/2005/8/layout/hList6"/>
    <dgm:cxn modelId="{C4CBCEA2-B22B-43A0-869F-3EF8DE4DF1BD}" type="presOf" srcId="{23A84B51-3416-4267-9B5F-8084356A6E60}" destId="{7B394700-83CA-42CA-B6DF-10C9841FD311}" srcOrd="0" destOrd="0" presId="urn:microsoft.com/office/officeart/2005/8/layout/hList6"/>
    <dgm:cxn modelId="{970D04C2-F663-4130-9E8B-B27B37618576}" srcId="{86A45589-B213-4CC9-B392-D905695F5B10}" destId="{23A84B51-3416-4267-9B5F-8084356A6E60}" srcOrd="1" destOrd="0" parTransId="{B0563F92-2E53-4364-8BD4-49E3823A649E}" sibTransId="{C6B21D50-F73A-48BB-B311-21FFE04D0054}"/>
    <dgm:cxn modelId="{728C5B8D-8656-48EF-9D8F-5D85F560B727}" srcId="{23A84B51-3416-4267-9B5F-8084356A6E60}" destId="{C4EED0B8-F9D6-4EE7-8E3C-D79509B46346}" srcOrd="1" destOrd="0" parTransId="{F90142B6-BF2F-48E4-8015-FFDBC2029B5D}" sibTransId="{5C2D0A98-209D-4D9C-9AF3-25F6765E368C}"/>
    <dgm:cxn modelId="{6B38FBE8-9FB1-4A40-AE1F-E878F42A48C6}" type="presOf" srcId="{90C3CDAE-97B9-4E85-8104-893A355C4636}" destId="{B2D7C0E5-2E63-490B-AB6C-EDBA029E14F8}" srcOrd="0" destOrd="0" presId="urn:microsoft.com/office/officeart/2005/8/layout/hList6"/>
    <dgm:cxn modelId="{6A35ED73-098F-43BE-8A8A-BE27290FA000}" type="presOf" srcId="{C4EED0B8-F9D6-4EE7-8E3C-D79509B46346}" destId="{7B394700-83CA-42CA-B6DF-10C9841FD311}" srcOrd="0" destOrd="2" presId="urn:microsoft.com/office/officeart/2005/8/layout/hList6"/>
    <dgm:cxn modelId="{992F78C3-0B63-4756-998F-4EF9EC0D6641}" type="presParOf" srcId="{343C553A-BF52-42D5-B948-7A3E66F6616B}" destId="{B2D7C0E5-2E63-490B-AB6C-EDBA029E14F8}" srcOrd="0" destOrd="0" presId="urn:microsoft.com/office/officeart/2005/8/layout/hList6"/>
    <dgm:cxn modelId="{62B539EA-51DF-4BDD-95AA-E24C1955B6C8}" type="presParOf" srcId="{343C553A-BF52-42D5-B948-7A3E66F6616B}" destId="{96B11380-A3F8-4A34-B35A-4EB922697942}" srcOrd="1" destOrd="0" presId="urn:microsoft.com/office/officeart/2005/8/layout/hList6"/>
    <dgm:cxn modelId="{FDF21B19-8487-425A-B6D5-E2D7D17BBE5B}" type="presParOf" srcId="{343C553A-BF52-42D5-B948-7A3E66F6616B}" destId="{7B394700-83CA-42CA-B6DF-10C9841FD31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F51D62-D00C-4323-8F64-D3AD5699CF28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46B6447-3AFC-4853-8E48-4A13D4436676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Instrumentos financieros que componen la IED - OCDE</a:t>
          </a:r>
          <a:endParaRPr lang="es-E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07FA43DB-CD69-4E62-A8A6-B8A699E79AAE}" type="parTrans" cxnId="{D42E9EBF-34F8-4A53-99D3-F4D53AAF825F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DAE70E1B-5F45-4A73-9905-EB427B37888A}" type="sibTrans" cxnId="{D42E9EBF-34F8-4A53-99D3-F4D53AAF825F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26614400-67C4-4920-883F-B14B8F7F71B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Montserrat" panose="02000505000000020004" pitchFamily="2" charset="0"/>
            </a:rPr>
            <a:t>Aportaciones de activos</a:t>
          </a:r>
          <a:endParaRPr lang="es-ES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FBF25C47-B1BF-4BE9-8162-03AFADC6E95D}" type="parTrans" cxnId="{4671C5A0-58D0-4B41-9CFA-05DD4789749C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845DF61E-9C86-4D73-A6AC-DE9035209A21}" type="sibTrans" cxnId="{4671C5A0-58D0-4B41-9CFA-05DD4789749C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12B81ADA-BF8A-4B4D-8DCC-3B3FA410B95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Montserrat" panose="02000505000000020004" pitchFamily="2" charset="0"/>
            </a:rPr>
            <a:t>Participación (Acciones comunes y preferentes)</a:t>
          </a:r>
          <a:endParaRPr lang="es-ES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A5F40C07-497F-4D98-81C7-F84E4637C3AD}" type="parTrans" cxnId="{B9699D8D-9944-4A5D-9DDF-9614A93488F5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EC48A1CD-2A7B-4177-81BF-C2CD4892C5C2}" type="sibTrans" cxnId="{B9699D8D-9944-4A5D-9DDF-9614A93488F5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BC217C7C-D4B4-406E-B156-3C492C2384F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Montserrat" panose="02000505000000020004" pitchFamily="2" charset="0"/>
            </a:rPr>
            <a:t>Reinversión de fondos</a:t>
          </a:r>
          <a:endParaRPr lang="es-ES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4095A9C6-EF97-489E-B9AA-EBE8C9B93705}" type="parTrans" cxnId="{AFD0C439-CEAB-4292-B2AC-0ECD395022AB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42F88A60-70E6-435F-8D2F-02033512E859}" type="sibTrans" cxnId="{AFD0C439-CEAB-4292-B2AC-0ECD395022AB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8B5E0A65-16BA-4519-8DAE-A2B88B27A66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Montserrat" panose="02000505000000020004" pitchFamily="2" charset="0"/>
            </a:rPr>
            <a:t>Aportaciones de pasivos</a:t>
          </a:r>
          <a:endParaRPr lang="es-ES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D9730BCE-CC87-4417-8786-93CC08A2EC29}" type="parTrans" cxnId="{D647CA81-521F-403B-89B8-1E479F8B5F5D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8A6F7817-CA46-465A-BA92-41C3496B20AE}" type="sibTrans" cxnId="{D647CA81-521F-403B-89B8-1E479F8B5F5D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71420CF4-C6BD-4623-9681-5A858176E091}">
      <dgm:prSet phldrT="[Texto]"/>
      <dgm:spPr/>
      <dgm:t>
        <a:bodyPr/>
        <a:lstStyle/>
        <a:p>
          <a:r>
            <a:rPr lang="es-ES" i="0" dirty="0" smtClean="0">
              <a:solidFill>
                <a:schemeClr val="tx1"/>
              </a:solidFill>
              <a:latin typeface="Montserrat" panose="02000505000000020004" pitchFamily="2" charset="0"/>
            </a:rPr>
            <a:t>Valores negociables como los bonos, los pagarés, las acciones preferentes no participativas, etc.</a:t>
          </a:r>
          <a:endParaRPr lang="es-ES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E4CF0BE6-E619-458A-9F6D-8DE573796A0A}" type="parTrans" cxnId="{65D1F3F5-CCE6-4687-B408-ACBF156190D3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007D08B0-060F-408B-A908-B2EA52954563}" type="sibTrans" cxnId="{65D1F3F5-CCE6-4687-B408-ACBF156190D3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7769BE4D-81D0-4559-A3EE-32BAB2761D64}">
      <dgm:prSet/>
      <dgm:spPr/>
      <dgm:t>
        <a:bodyPr/>
        <a:lstStyle/>
        <a:p>
          <a:r>
            <a:rPr lang="es-ES" i="0" dirty="0" smtClean="0">
              <a:solidFill>
                <a:schemeClr val="tx1"/>
              </a:solidFill>
              <a:latin typeface="Montserrat" panose="02000505000000020004" pitchFamily="2" charset="0"/>
            </a:rPr>
            <a:t>Préstamos, depósitos, el crédito comercial y otras cuentas a pagar.</a:t>
          </a:r>
          <a:endParaRPr lang="es-ES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2C6E3F0A-93BA-4A2A-B209-A2C6A1C5FFDD}" type="sibTrans" cxnId="{BB920266-F8FC-49EC-A14F-129CA77624D6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6A21BB32-56BD-4FFC-81BC-DEBF5172DF83}" type="parTrans" cxnId="{BB920266-F8FC-49EC-A14F-129CA77624D6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1CE5FD83-876F-43A1-AB8F-DE15B132D9D1}" type="pres">
      <dgm:prSet presAssocID="{0BF51D62-D00C-4323-8F64-D3AD5699CF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7F1EF91-0FF6-494E-B0FF-FCA852B904BF}" type="pres">
      <dgm:prSet presAssocID="{446B6447-3AFC-4853-8E48-4A13D443667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BD74C7E-DE00-4834-A516-CC56D721F0AA}" type="pres">
      <dgm:prSet presAssocID="{446B6447-3AFC-4853-8E48-4A13D4436676}" presName="rootComposite1" presStyleCnt="0"/>
      <dgm:spPr/>
      <dgm:t>
        <a:bodyPr/>
        <a:lstStyle/>
        <a:p>
          <a:endParaRPr lang="es-ES"/>
        </a:p>
      </dgm:t>
    </dgm:pt>
    <dgm:pt modelId="{9B379CF2-C678-4AE5-9B62-307D0D59D554}" type="pres">
      <dgm:prSet presAssocID="{446B6447-3AFC-4853-8E48-4A13D4436676}" presName="rootText1" presStyleLbl="node0" presStyleIdx="0" presStyleCnt="1" custScaleX="535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569AEF-29CE-4AE8-AEC5-CDE1D7A8391E}" type="pres">
      <dgm:prSet presAssocID="{446B6447-3AFC-4853-8E48-4A13D443667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50A5873-DC4C-4FB6-BF44-430FFF7342F4}" type="pres">
      <dgm:prSet presAssocID="{446B6447-3AFC-4853-8E48-4A13D4436676}" presName="hierChild2" presStyleCnt="0"/>
      <dgm:spPr/>
      <dgm:t>
        <a:bodyPr/>
        <a:lstStyle/>
        <a:p>
          <a:endParaRPr lang="es-ES"/>
        </a:p>
      </dgm:t>
    </dgm:pt>
    <dgm:pt modelId="{32072EA6-808E-477D-911B-D29A97E4984F}" type="pres">
      <dgm:prSet presAssocID="{FBF25C47-B1BF-4BE9-8162-03AFADC6E95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7629A0-9096-4164-8177-C3CC59F1EFE2}" type="pres">
      <dgm:prSet presAssocID="{26614400-67C4-4920-883F-B14B8F7F71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FECF7F7-EE7C-435A-967B-B272E3117089}" type="pres">
      <dgm:prSet presAssocID="{26614400-67C4-4920-883F-B14B8F7F71B0}" presName="rootComposite" presStyleCnt="0"/>
      <dgm:spPr/>
      <dgm:t>
        <a:bodyPr/>
        <a:lstStyle/>
        <a:p>
          <a:endParaRPr lang="es-ES"/>
        </a:p>
      </dgm:t>
    </dgm:pt>
    <dgm:pt modelId="{3FE1304B-D8E6-49B9-9C45-CB741EC91581}" type="pres">
      <dgm:prSet presAssocID="{26614400-67C4-4920-883F-B14B8F7F71B0}" presName="rootText" presStyleLbl="node2" presStyleIdx="0" presStyleCnt="2" custScaleX="261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D0E926-4ADC-4893-B0CC-75A9914A0B4F}" type="pres">
      <dgm:prSet presAssocID="{26614400-67C4-4920-883F-B14B8F7F7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8E7B5D6-87C9-4624-9A51-94964F562DAA}" type="pres">
      <dgm:prSet presAssocID="{26614400-67C4-4920-883F-B14B8F7F71B0}" presName="hierChild4" presStyleCnt="0"/>
      <dgm:spPr/>
      <dgm:t>
        <a:bodyPr/>
        <a:lstStyle/>
        <a:p>
          <a:endParaRPr lang="es-ES"/>
        </a:p>
      </dgm:t>
    </dgm:pt>
    <dgm:pt modelId="{556FD666-F308-4A62-BA21-C0ACE67645C8}" type="pres">
      <dgm:prSet presAssocID="{A5F40C07-497F-4D98-81C7-F84E4637C3AD}" presName="Name37" presStyleLbl="parChTrans1D3" presStyleIdx="0" presStyleCnt="4"/>
      <dgm:spPr/>
      <dgm:t>
        <a:bodyPr/>
        <a:lstStyle/>
        <a:p>
          <a:endParaRPr lang="es-ES"/>
        </a:p>
      </dgm:t>
    </dgm:pt>
    <dgm:pt modelId="{506E2C60-A5C0-4F66-BD5C-27F50C0C99CF}" type="pres">
      <dgm:prSet presAssocID="{12B81ADA-BF8A-4B4D-8DCC-3B3FA410B95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5AFC8C-E031-4BC5-B5A6-AFFFA63621C0}" type="pres">
      <dgm:prSet presAssocID="{12B81ADA-BF8A-4B4D-8DCC-3B3FA410B952}" presName="rootComposite" presStyleCnt="0"/>
      <dgm:spPr/>
      <dgm:t>
        <a:bodyPr/>
        <a:lstStyle/>
        <a:p>
          <a:endParaRPr lang="es-ES"/>
        </a:p>
      </dgm:t>
    </dgm:pt>
    <dgm:pt modelId="{BA1B0076-8BCD-41A4-90FF-7438A7CD15D8}" type="pres">
      <dgm:prSet presAssocID="{12B81ADA-BF8A-4B4D-8DCC-3B3FA410B952}" presName="rootText" presStyleLbl="node3" presStyleIdx="0" presStyleCnt="4" custScaleX="184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F4915-4434-406A-9125-6E9180CD354F}" type="pres">
      <dgm:prSet presAssocID="{12B81ADA-BF8A-4B4D-8DCC-3B3FA410B952}" presName="rootConnector" presStyleLbl="node3" presStyleIdx="0" presStyleCnt="4"/>
      <dgm:spPr/>
      <dgm:t>
        <a:bodyPr/>
        <a:lstStyle/>
        <a:p>
          <a:endParaRPr lang="es-ES"/>
        </a:p>
      </dgm:t>
    </dgm:pt>
    <dgm:pt modelId="{10D9C439-419A-4A41-882D-7E314CC375C4}" type="pres">
      <dgm:prSet presAssocID="{12B81ADA-BF8A-4B4D-8DCC-3B3FA410B952}" presName="hierChild4" presStyleCnt="0"/>
      <dgm:spPr/>
      <dgm:t>
        <a:bodyPr/>
        <a:lstStyle/>
        <a:p>
          <a:endParaRPr lang="es-ES"/>
        </a:p>
      </dgm:t>
    </dgm:pt>
    <dgm:pt modelId="{71D2900F-0C18-4CFF-A1EB-39BBB8144754}" type="pres">
      <dgm:prSet presAssocID="{12B81ADA-BF8A-4B4D-8DCC-3B3FA410B952}" presName="hierChild5" presStyleCnt="0"/>
      <dgm:spPr/>
      <dgm:t>
        <a:bodyPr/>
        <a:lstStyle/>
        <a:p>
          <a:endParaRPr lang="es-ES"/>
        </a:p>
      </dgm:t>
    </dgm:pt>
    <dgm:pt modelId="{0D0B252F-10DB-418F-932C-BF4CC4BE1AAE}" type="pres">
      <dgm:prSet presAssocID="{4095A9C6-EF97-489E-B9AA-EBE8C9B93705}" presName="Name37" presStyleLbl="parChTrans1D3" presStyleIdx="1" presStyleCnt="4"/>
      <dgm:spPr/>
      <dgm:t>
        <a:bodyPr/>
        <a:lstStyle/>
        <a:p>
          <a:endParaRPr lang="es-ES"/>
        </a:p>
      </dgm:t>
    </dgm:pt>
    <dgm:pt modelId="{93F902B9-B55B-4064-B218-F4C465907786}" type="pres">
      <dgm:prSet presAssocID="{BC217C7C-D4B4-406E-B156-3C492C2384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162F591-EB14-433F-BF84-021221232817}" type="pres">
      <dgm:prSet presAssocID="{BC217C7C-D4B4-406E-B156-3C492C2384FB}" presName="rootComposite" presStyleCnt="0"/>
      <dgm:spPr/>
      <dgm:t>
        <a:bodyPr/>
        <a:lstStyle/>
        <a:p>
          <a:endParaRPr lang="es-ES"/>
        </a:p>
      </dgm:t>
    </dgm:pt>
    <dgm:pt modelId="{2444FE35-6688-40AF-9115-C0E49639B9E4}" type="pres">
      <dgm:prSet presAssocID="{BC217C7C-D4B4-406E-B156-3C492C2384FB}" presName="rootText" presStyleLbl="node3" presStyleIdx="1" presStyleCnt="4" custScaleX="184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F620-0F03-4747-8BF5-070F9BD9A7A3}" type="pres">
      <dgm:prSet presAssocID="{BC217C7C-D4B4-406E-B156-3C492C2384FB}" presName="rootConnector" presStyleLbl="node3" presStyleIdx="1" presStyleCnt="4"/>
      <dgm:spPr/>
      <dgm:t>
        <a:bodyPr/>
        <a:lstStyle/>
        <a:p>
          <a:endParaRPr lang="es-ES"/>
        </a:p>
      </dgm:t>
    </dgm:pt>
    <dgm:pt modelId="{68F1359C-23DA-4411-AD93-5F3FE0BC748E}" type="pres">
      <dgm:prSet presAssocID="{BC217C7C-D4B4-406E-B156-3C492C2384FB}" presName="hierChild4" presStyleCnt="0"/>
      <dgm:spPr/>
      <dgm:t>
        <a:bodyPr/>
        <a:lstStyle/>
        <a:p>
          <a:endParaRPr lang="es-ES"/>
        </a:p>
      </dgm:t>
    </dgm:pt>
    <dgm:pt modelId="{E46D6E29-8D04-4B5E-A12E-1B37277E5117}" type="pres">
      <dgm:prSet presAssocID="{BC217C7C-D4B4-406E-B156-3C492C2384FB}" presName="hierChild5" presStyleCnt="0"/>
      <dgm:spPr/>
      <dgm:t>
        <a:bodyPr/>
        <a:lstStyle/>
        <a:p>
          <a:endParaRPr lang="es-ES"/>
        </a:p>
      </dgm:t>
    </dgm:pt>
    <dgm:pt modelId="{22CFF05C-D27A-45A4-A165-ABAB4ECDB119}" type="pres">
      <dgm:prSet presAssocID="{26614400-67C4-4920-883F-B14B8F7F71B0}" presName="hierChild5" presStyleCnt="0"/>
      <dgm:spPr/>
      <dgm:t>
        <a:bodyPr/>
        <a:lstStyle/>
        <a:p>
          <a:endParaRPr lang="es-ES"/>
        </a:p>
      </dgm:t>
    </dgm:pt>
    <dgm:pt modelId="{03FADF2E-531D-4AB9-8527-CDD6F4242F66}" type="pres">
      <dgm:prSet presAssocID="{D9730BCE-CC87-4417-8786-93CC08A2EC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D42A832-AF37-4C6A-839D-54266EEC6B52}" type="pres">
      <dgm:prSet presAssocID="{8B5E0A65-16BA-4519-8DAE-A2B88B27A6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1617B2F-7D16-4684-8AAE-2D333432A15F}" type="pres">
      <dgm:prSet presAssocID="{8B5E0A65-16BA-4519-8DAE-A2B88B27A666}" presName="rootComposite" presStyleCnt="0"/>
      <dgm:spPr/>
      <dgm:t>
        <a:bodyPr/>
        <a:lstStyle/>
        <a:p>
          <a:endParaRPr lang="es-ES"/>
        </a:p>
      </dgm:t>
    </dgm:pt>
    <dgm:pt modelId="{6D9AF1DA-2F84-4034-ACA7-48B9D449A066}" type="pres">
      <dgm:prSet presAssocID="{8B5E0A65-16BA-4519-8DAE-A2B88B27A666}" presName="rootText" presStyleLbl="node2" presStyleIdx="1" presStyleCnt="2" custScaleX="261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91B6B-1581-41ED-8757-4E8E0097CE08}" type="pres">
      <dgm:prSet presAssocID="{8B5E0A65-16BA-4519-8DAE-A2B88B27A666}" presName="rootConnector" presStyleLbl="node2" presStyleIdx="1" presStyleCnt="2"/>
      <dgm:spPr/>
      <dgm:t>
        <a:bodyPr/>
        <a:lstStyle/>
        <a:p>
          <a:endParaRPr lang="es-ES"/>
        </a:p>
      </dgm:t>
    </dgm:pt>
    <dgm:pt modelId="{D4B5A6AE-790D-4B25-A314-246BA2F3538C}" type="pres">
      <dgm:prSet presAssocID="{8B5E0A65-16BA-4519-8DAE-A2B88B27A666}" presName="hierChild4" presStyleCnt="0"/>
      <dgm:spPr/>
      <dgm:t>
        <a:bodyPr/>
        <a:lstStyle/>
        <a:p>
          <a:endParaRPr lang="es-ES"/>
        </a:p>
      </dgm:t>
    </dgm:pt>
    <dgm:pt modelId="{158E685E-0531-4ECC-A209-309844770928}" type="pres">
      <dgm:prSet presAssocID="{E4CF0BE6-E619-458A-9F6D-8DE573796A0A}" presName="Name37" presStyleLbl="parChTrans1D3" presStyleIdx="2" presStyleCnt="4"/>
      <dgm:spPr/>
      <dgm:t>
        <a:bodyPr/>
        <a:lstStyle/>
        <a:p>
          <a:endParaRPr lang="es-ES"/>
        </a:p>
      </dgm:t>
    </dgm:pt>
    <dgm:pt modelId="{E755D630-AB8E-4AB4-B436-3135A3D92BC3}" type="pres">
      <dgm:prSet presAssocID="{71420CF4-C6BD-4623-9681-5A858176E09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0D4E926-EFA1-4E33-A91E-3B0A8B1C0B8F}" type="pres">
      <dgm:prSet presAssocID="{71420CF4-C6BD-4623-9681-5A858176E091}" presName="rootComposite" presStyleCnt="0"/>
      <dgm:spPr/>
      <dgm:t>
        <a:bodyPr/>
        <a:lstStyle/>
        <a:p>
          <a:endParaRPr lang="es-ES"/>
        </a:p>
      </dgm:t>
    </dgm:pt>
    <dgm:pt modelId="{5C145F64-6290-416F-9BB6-6265B906B126}" type="pres">
      <dgm:prSet presAssocID="{71420CF4-C6BD-4623-9681-5A858176E091}" presName="rootText" presStyleLbl="node3" presStyleIdx="2" presStyleCnt="4" custScaleX="213427" custScaleY="134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4977C7-7E9D-46CB-82E0-BCC070EEE76B}" type="pres">
      <dgm:prSet presAssocID="{71420CF4-C6BD-4623-9681-5A858176E0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0351E402-4929-4836-A797-5841F20A8062}" type="pres">
      <dgm:prSet presAssocID="{71420CF4-C6BD-4623-9681-5A858176E091}" presName="hierChild4" presStyleCnt="0"/>
      <dgm:spPr/>
      <dgm:t>
        <a:bodyPr/>
        <a:lstStyle/>
        <a:p>
          <a:endParaRPr lang="es-ES"/>
        </a:p>
      </dgm:t>
    </dgm:pt>
    <dgm:pt modelId="{E5D37AE3-35AA-4CB7-B838-130824E10DA9}" type="pres">
      <dgm:prSet presAssocID="{71420CF4-C6BD-4623-9681-5A858176E091}" presName="hierChild5" presStyleCnt="0"/>
      <dgm:spPr/>
      <dgm:t>
        <a:bodyPr/>
        <a:lstStyle/>
        <a:p>
          <a:endParaRPr lang="es-ES"/>
        </a:p>
      </dgm:t>
    </dgm:pt>
    <dgm:pt modelId="{069DC2C7-5DFB-4A03-87DF-F6E0B2FE91BD}" type="pres">
      <dgm:prSet presAssocID="{6A21BB32-56BD-4FFC-81BC-DEBF5172DF83}" presName="Name37" presStyleLbl="parChTrans1D3" presStyleIdx="3" presStyleCnt="4"/>
      <dgm:spPr/>
      <dgm:t>
        <a:bodyPr/>
        <a:lstStyle/>
        <a:p>
          <a:endParaRPr lang="es-ES"/>
        </a:p>
      </dgm:t>
    </dgm:pt>
    <dgm:pt modelId="{5C77945B-709C-4BD1-9F86-C7F3C80A9D92}" type="pres">
      <dgm:prSet presAssocID="{7769BE4D-81D0-4559-A3EE-32BAB2761D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31F7514-E7E9-4813-B103-1E5261885B38}" type="pres">
      <dgm:prSet presAssocID="{7769BE4D-81D0-4559-A3EE-32BAB2761D64}" presName="rootComposite" presStyleCnt="0"/>
      <dgm:spPr/>
      <dgm:t>
        <a:bodyPr/>
        <a:lstStyle/>
        <a:p>
          <a:endParaRPr lang="es-ES"/>
        </a:p>
      </dgm:t>
    </dgm:pt>
    <dgm:pt modelId="{16B33752-6F2F-46E8-9876-08ADDA893F40}" type="pres">
      <dgm:prSet presAssocID="{7769BE4D-81D0-4559-A3EE-32BAB2761D64}" presName="rootText" presStyleLbl="node3" presStyleIdx="3" presStyleCnt="4" custScaleX="213427" custScaleY="134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FAAA40-71CE-46F9-9954-0FB5F86A5899}" type="pres">
      <dgm:prSet presAssocID="{7769BE4D-81D0-4559-A3EE-32BAB2761D64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A399F2-8CBF-42B7-9AAB-CCED0606A176}" type="pres">
      <dgm:prSet presAssocID="{7769BE4D-81D0-4559-A3EE-32BAB2761D64}" presName="hierChild4" presStyleCnt="0"/>
      <dgm:spPr/>
      <dgm:t>
        <a:bodyPr/>
        <a:lstStyle/>
        <a:p>
          <a:endParaRPr lang="es-ES"/>
        </a:p>
      </dgm:t>
    </dgm:pt>
    <dgm:pt modelId="{4DAF5A79-E92E-4349-8379-2305A93DF089}" type="pres">
      <dgm:prSet presAssocID="{7769BE4D-81D0-4559-A3EE-32BAB2761D64}" presName="hierChild5" presStyleCnt="0"/>
      <dgm:spPr/>
      <dgm:t>
        <a:bodyPr/>
        <a:lstStyle/>
        <a:p>
          <a:endParaRPr lang="es-ES"/>
        </a:p>
      </dgm:t>
    </dgm:pt>
    <dgm:pt modelId="{FA33521E-0DD2-4DC9-8690-842B6D795C06}" type="pres">
      <dgm:prSet presAssocID="{8B5E0A65-16BA-4519-8DAE-A2B88B27A666}" presName="hierChild5" presStyleCnt="0"/>
      <dgm:spPr/>
      <dgm:t>
        <a:bodyPr/>
        <a:lstStyle/>
        <a:p>
          <a:endParaRPr lang="es-ES"/>
        </a:p>
      </dgm:t>
    </dgm:pt>
    <dgm:pt modelId="{E6569115-291D-43EE-835A-386FCCED2240}" type="pres">
      <dgm:prSet presAssocID="{446B6447-3AFC-4853-8E48-4A13D4436676}" presName="hierChild3" presStyleCnt="0"/>
      <dgm:spPr/>
      <dgm:t>
        <a:bodyPr/>
        <a:lstStyle/>
        <a:p>
          <a:endParaRPr lang="es-ES"/>
        </a:p>
      </dgm:t>
    </dgm:pt>
  </dgm:ptLst>
  <dgm:cxnLst>
    <dgm:cxn modelId="{C203E775-CB47-4C56-8439-ED03FBA0A22C}" type="presOf" srcId="{6A21BB32-56BD-4FFC-81BC-DEBF5172DF83}" destId="{069DC2C7-5DFB-4A03-87DF-F6E0B2FE91BD}" srcOrd="0" destOrd="0" presId="urn:microsoft.com/office/officeart/2005/8/layout/orgChart1"/>
    <dgm:cxn modelId="{D647CA81-521F-403B-89B8-1E479F8B5F5D}" srcId="{446B6447-3AFC-4853-8E48-4A13D4436676}" destId="{8B5E0A65-16BA-4519-8DAE-A2B88B27A666}" srcOrd="1" destOrd="0" parTransId="{D9730BCE-CC87-4417-8786-93CC08A2EC29}" sibTransId="{8A6F7817-CA46-465A-BA92-41C3496B20AE}"/>
    <dgm:cxn modelId="{EE3B84B4-4170-471F-B64C-31A59A25B875}" type="presOf" srcId="{26614400-67C4-4920-883F-B14B8F7F71B0}" destId="{3FE1304B-D8E6-49B9-9C45-CB741EC91581}" srcOrd="0" destOrd="0" presId="urn:microsoft.com/office/officeart/2005/8/layout/orgChart1"/>
    <dgm:cxn modelId="{B9699D8D-9944-4A5D-9DDF-9614A93488F5}" srcId="{26614400-67C4-4920-883F-B14B8F7F71B0}" destId="{12B81ADA-BF8A-4B4D-8DCC-3B3FA410B952}" srcOrd="0" destOrd="0" parTransId="{A5F40C07-497F-4D98-81C7-F84E4637C3AD}" sibTransId="{EC48A1CD-2A7B-4177-81BF-C2CD4892C5C2}"/>
    <dgm:cxn modelId="{A457D263-8A55-4859-ACA1-6A27C5102E8F}" type="presOf" srcId="{0BF51D62-D00C-4323-8F64-D3AD5699CF28}" destId="{1CE5FD83-876F-43A1-AB8F-DE15B132D9D1}" srcOrd="0" destOrd="0" presId="urn:microsoft.com/office/officeart/2005/8/layout/orgChart1"/>
    <dgm:cxn modelId="{B1D7AA0B-B639-4D65-9D42-4423F3A03DCD}" type="presOf" srcId="{BC217C7C-D4B4-406E-B156-3C492C2384FB}" destId="{FB10F620-0F03-4747-8BF5-070F9BD9A7A3}" srcOrd="1" destOrd="0" presId="urn:microsoft.com/office/officeart/2005/8/layout/orgChart1"/>
    <dgm:cxn modelId="{430F1AE5-2F81-4CFB-B1BB-0061D4E90CB8}" type="presOf" srcId="{7769BE4D-81D0-4559-A3EE-32BAB2761D64}" destId="{16B33752-6F2F-46E8-9876-08ADDA893F40}" srcOrd="0" destOrd="0" presId="urn:microsoft.com/office/officeart/2005/8/layout/orgChart1"/>
    <dgm:cxn modelId="{C671D15B-E79D-40C2-A5F7-0609AA6C88B7}" type="presOf" srcId="{446B6447-3AFC-4853-8E48-4A13D4436676}" destId="{9B379CF2-C678-4AE5-9B62-307D0D59D554}" srcOrd="0" destOrd="0" presId="urn:microsoft.com/office/officeart/2005/8/layout/orgChart1"/>
    <dgm:cxn modelId="{373ED63D-9516-43E5-9EB5-9FA0CEC4DF50}" type="presOf" srcId="{446B6447-3AFC-4853-8E48-4A13D4436676}" destId="{FB569AEF-29CE-4AE8-AEC5-CDE1D7A8391E}" srcOrd="1" destOrd="0" presId="urn:microsoft.com/office/officeart/2005/8/layout/orgChart1"/>
    <dgm:cxn modelId="{D42E9EBF-34F8-4A53-99D3-F4D53AAF825F}" srcId="{0BF51D62-D00C-4323-8F64-D3AD5699CF28}" destId="{446B6447-3AFC-4853-8E48-4A13D4436676}" srcOrd="0" destOrd="0" parTransId="{07FA43DB-CD69-4E62-A8A6-B8A699E79AAE}" sibTransId="{DAE70E1B-5F45-4A73-9905-EB427B37888A}"/>
    <dgm:cxn modelId="{B8756FF0-B403-4269-90A4-5A50F894FF25}" type="presOf" srcId="{26614400-67C4-4920-883F-B14B8F7F71B0}" destId="{C3D0E926-4ADC-4893-B0CC-75A9914A0B4F}" srcOrd="1" destOrd="0" presId="urn:microsoft.com/office/officeart/2005/8/layout/orgChart1"/>
    <dgm:cxn modelId="{22157E4F-9C85-4990-BBD4-60B5CB596CF8}" type="presOf" srcId="{12B81ADA-BF8A-4B4D-8DCC-3B3FA410B952}" destId="{BA1B0076-8BCD-41A4-90FF-7438A7CD15D8}" srcOrd="0" destOrd="0" presId="urn:microsoft.com/office/officeart/2005/8/layout/orgChart1"/>
    <dgm:cxn modelId="{F054B559-BBA4-4EC6-96F7-4408B3AB9395}" type="presOf" srcId="{7769BE4D-81D0-4559-A3EE-32BAB2761D64}" destId="{68FAAA40-71CE-46F9-9954-0FB5F86A5899}" srcOrd="1" destOrd="0" presId="urn:microsoft.com/office/officeart/2005/8/layout/orgChart1"/>
    <dgm:cxn modelId="{EF3316B9-A891-43B9-92F7-3EF822B387B3}" type="presOf" srcId="{4095A9C6-EF97-489E-B9AA-EBE8C9B93705}" destId="{0D0B252F-10DB-418F-932C-BF4CC4BE1AAE}" srcOrd="0" destOrd="0" presId="urn:microsoft.com/office/officeart/2005/8/layout/orgChart1"/>
    <dgm:cxn modelId="{AFD0C439-CEAB-4292-B2AC-0ECD395022AB}" srcId="{26614400-67C4-4920-883F-B14B8F7F71B0}" destId="{BC217C7C-D4B4-406E-B156-3C492C2384FB}" srcOrd="1" destOrd="0" parTransId="{4095A9C6-EF97-489E-B9AA-EBE8C9B93705}" sibTransId="{42F88A60-70E6-435F-8D2F-02033512E859}"/>
    <dgm:cxn modelId="{0A901941-CF8C-4AD3-90ED-272BDFB6145C}" type="presOf" srcId="{12B81ADA-BF8A-4B4D-8DCC-3B3FA410B952}" destId="{236F4915-4434-406A-9125-6E9180CD354F}" srcOrd="1" destOrd="0" presId="urn:microsoft.com/office/officeart/2005/8/layout/orgChart1"/>
    <dgm:cxn modelId="{4671C5A0-58D0-4B41-9CFA-05DD4789749C}" srcId="{446B6447-3AFC-4853-8E48-4A13D4436676}" destId="{26614400-67C4-4920-883F-B14B8F7F71B0}" srcOrd="0" destOrd="0" parTransId="{FBF25C47-B1BF-4BE9-8162-03AFADC6E95D}" sibTransId="{845DF61E-9C86-4D73-A6AC-DE9035209A21}"/>
    <dgm:cxn modelId="{73FFDAC1-CD24-421D-966A-AC5048CE16C8}" type="presOf" srcId="{71420CF4-C6BD-4623-9681-5A858176E091}" destId="{5C145F64-6290-416F-9BB6-6265B906B126}" srcOrd="0" destOrd="0" presId="urn:microsoft.com/office/officeart/2005/8/layout/orgChart1"/>
    <dgm:cxn modelId="{BB920266-F8FC-49EC-A14F-129CA77624D6}" srcId="{8B5E0A65-16BA-4519-8DAE-A2B88B27A666}" destId="{7769BE4D-81D0-4559-A3EE-32BAB2761D64}" srcOrd="1" destOrd="0" parTransId="{6A21BB32-56BD-4FFC-81BC-DEBF5172DF83}" sibTransId="{2C6E3F0A-93BA-4A2A-B209-A2C6A1C5FFDD}"/>
    <dgm:cxn modelId="{C6D86C56-4017-4F1F-9442-6B937647DD93}" type="presOf" srcId="{A5F40C07-497F-4D98-81C7-F84E4637C3AD}" destId="{556FD666-F308-4A62-BA21-C0ACE67645C8}" srcOrd="0" destOrd="0" presId="urn:microsoft.com/office/officeart/2005/8/layout/orgChart1"/>
    <dgm:cxn modelId="{0B5A1C96-1A0E-47D6-99A3-0EADFA9DB1CD}" type="presOf" srcId="{E4CF0BE6-E619-458A-9F6D-8DE573796A0A}" destId="{158E685E-0531-4ECC-A209-309844770928}" srcOrd="0" destOrd="0" presId="urn:microsoft.com/office/officeart/2005/8/layout/orgChart1"/>
    <dgm:cxn modelId="{0535C826-9D04-4CF3-A627-EE4A7D83AF21}" type="presOf" srcId="{8B5E0A65-16BA-4519-8DAE-A2B88B27A666}" destId="{6D9AF1DA-2F84-4034-ACA7-48B9D449A066}" srcOrd="0" destOrd="0" presId="urn:microsoft.com/office/officeart/2005/8/layout/orgChart1"/>
    <dgm:cxn modelId="{4B7F1F01-AB2D-4A5D-B6F4-0D7A95C0A085}" type="presOf" srcId="{71420CF4-C6BD-4623-9681-5A858176E091}" destId="{164977C7-7E9D-46CB-82E0-BCC070EEE76B}" srcOrd="1" destOrd="0" presId="urn:microsoft.com/office/officeart/2005/8/layout/orgChart1"/>
    <dgm:cxn modelId="{5E760696-D184-4093-9D42-AB3D4AC3A308}" type="presOf" srcId="{FBF25C47-B1BF-4BE9-8162-03AFADC6E95D}" destId="{32072EA6-808E-477D-911B-D29A97E4984F}" srcOrd="0" destOrd="0" presId="urn:microsoft.com/office/officeart/2005/8/layout/orgChart1"/>
    <dgm:cxn modelId="{65D1F3F5-CCE6-4687-B408-ACBF156190D3}" srcId="{8B5E0A65-16BA-4519-8DAE-A2B88B27A666}" destId="{71420CF4-C6BD-4623-9681-5A858176E091}" srcOrd="0" destOrd="0" parTransId="{E4CF0BE6-E619-458A-9F6D-8DE573796A0A}" sibTransId="{007D08B0-060F-408B-A908-B2EA52954563}"/>
    <dgm:cxn modelId="{C4781410-F09B-423F-8C30-E047698337C7}" type="presOf" srcId="{BC217C7C-D4B4-406E-B156-3C492C2384FB}" destId="{2444FE35-6688-40AF-9115-C0E49639B9E4}" srcOrd="0" destOrd="0" presId="urn:microsoft.com/office/officeart/2005/8/layout/orgChart1"/>
    <dgm:cxn modelId="{2549BDDB-62B2-485B-AD42-AFC9281A3154}" type="presOf" srcId="{D9730BCE-CC87-4417-8786-93CC08A2EC29}" destId="{03FADF2E-531D-4AB9-8527-CDD6F4242F66}" srcOrd="0" destOrd="0" presId="urn:microsoft.com/office/officeart/2005/8/layout/orgChart1"/>
    <dgm:cxn modelId="{FDBD6D89-06C2-481E-B60D-03210A8F198A}" type="presOf" srcId="{8B5E0A65-16BA-4519-8DAE-A2B88B27A666}" destId="{77691B6B-1581-41ED-8757-4E8E0097CE08}" srcOrd="1" destOrd="0" presId="urn:microsoft.com/office/officeart/2005/8/layout/orgChart1"/>
    <dgm:cxn modelId="{0EE3272F-9148-4EAE-867B-2B14ED4FF9F8}" type="presParOf" srcId="{1CE5FD83-876F-43A1-AB8F-DE15B132D9D1}" destId="{27F1EF91-0FF6-494E-B0FF-FCA852B904BF}" srcOrd="0" destOrd="0" presId="urn:microsoft.com/office/officeart/2005/8/layout/orgChart1"/>
    <dgm:cxn modelId="{AD8B6382-F4EE-49D8-A783-0CFF929908C4}" type="presParOf" srcId="{27F1EF91-0FF6-494E-B0FF-FCA852B904BF}" destId="{6BD74C7E-DE00-4834-A516-CC56D721F0AA}" srcOrd="0" destOrd="0" presId="urn:microsoft.com/office/officeart/2005/8/layout/orgChart1"/>
    <dgm:cxn modelId="{78DFA245-9055-4F80-A71B-72B682D54A12}" type="presParOf" srcId="{6BD74C7E-DE00-4834-A516-CC56D721F0AA}" destId="{9B379CF2-C678-4AE5-9B62-307D0D59D554}" srcOrd="0" destOrd="0" presId="urn:microsoft.com/office/officeart/2005/8/layout/orgChart1"/>
    <dgm:cxn modelId="{2257ACEA-D2FC-488C-8C4C-E9E49842C2BF}" type="presParOf" srcId="{6BD74C7E-DE00-4834-A516-CC56D721F0AA}" destId="{FB569AEF-29CE-4AE8-AEC5-CDE1D7A8391E}" srcOrd="1" destOrd="0" presId="urn:microsoft.com/office/officeart/2005/8/layout/orgChart1"/>
    <dgm:cxn modelId="{F2A88856-0368-4D5E-BE1A-2A3B9F708610}" type="presParOf" srcId="{27F1EF91-0FF6-494E-B0FF-FCA852B904BF}" destId="{450A5873-DC4C-4FB6-BF44-430FFF7342F4}" srcOrd="1" destOrd="0" presId="urn:microsoft.com/office/officeart/2005/8/layout/orgChart1"/>
    <dgm:cxn modelId="{209A8B17-F64F-401A-93D7-B7D4B0B3814E}" type="presParOf" srcId="{450A5873-DC4C-4FB6-BF44-430FFF7342F4}" destId="{32072EA6-808E-477D-911B-D29A97E4984F}" srcOrd="0" destOrd="0" presId="urn:microsoft.com/office/officeart/2005/8/layout/orgChart1"/>
    <dgm:cxn modelId="{87C33127-9BFF-413B-B741-9072E0E49BF3}" type="presParOf" srcId="{450A5873-DC4C-4FB6-BF44-430FFF7342F4}" destId="{917629A0-9096-4164-8177-C3CC59F1EFE2}" srcOrd="1" destOrd="0" presId="urn:microsoft.com/office/officeart/2005/8/layout/orgChart1"/>
    <dgm:cxn modelId="{6104E22A-67F4-4D87-9EB9-8D4C5CB63052}" type="presParOf" srcId="{917629A0-9096-4164-8177-C3CC59F1EFE2}" destId="{3FECF7F7-EE7C-435A-967B-B272E3117089}" srcOrd="0" destOrd="0" presId="urn:microsoft.com/office/officeart/2005/8/layout/orgChart1"/>
    <dgm:cxn modelId="{FA8A8E0C-2D19-425D-A4FE-B0D88D6E25F2}" type="presParOf" srcId="{3FECF7F7-EE7C-435A-967B-B272E3117089}" destId="{3FE1304B-D8E6-49B9-9C45-CB741EC91581}" srcOrd="0" destOrd="0" presId="urn:microsoft.com/office/officeart/2005/8/layout/orgChart1"/>
    <dgm:cxn modelId="{189EEA7D-263B-4DC1-BB8E-010B4408F30D}" type="presParOf" srcId="{3FECF7F7-EE7C-435A-967B-B272E3117089}" destId="{C3D0E926-4ADC-4893-B0CC-75A9914A0B4F}" srcOrd="1" destOrd="0" presId="urn:microsoft.com/office/officeart/2005/8/layout/orgChart1"/>
    <dgm:cxn modelId="{6EFFF838-BF03-48A3-B8E3-B6CE53934ED8}" type="presParOf" srcId="{917629A0-9096-4164-8177-C3CC59F1EFE2}" destId="{C8E7B5D6-87C9-4624-9A51-94964F562DAA}" srcOrd="1" destOrd="0" presId="urn:microsoft.com/office/officeart/2005/8/layout/orgChart1"/>
    <dgm:cxn modelId="{0EFA0C64-51A1-4497-A005-0DC18008501D}" type="presParOf" srcId="{C8E7B5D6-87C9-4624-9A51-94964F562DAA}" destId="{556FD666-F308-4A62-BA21-C0ACE67645C8}" srcOrd="0" destOrd="0" presId="urn:microsoft.com/office/officeart/2005/8/layout/orgChart1"/>
    <dgm:cxn modelId="{E0E0F5B6-1B16-429C-9B9C-A22653A123ED}" type="presParOf" srcId="{C8E7B5D6-87C9-4624-9A51-94964F562DAA}" destId="{506E2C60-A5C0-4F66-BD5C-27F50C0C99CF}" srcOrd="1" destOrd="0" presId="urn:microsoft.com/office/officeart/2005/8/layout/orgChart1"/>
    <dgm:cxn modelId="{D5A14088-2A0A-424D-AEB1-04E01433BCC9}" type="presParOf" srcId="{506E2C60-A5C0-4F66-BD5C-27F50C0C99CF}" destId="{A55AFC8C-E031-4BC5-B5A6-AFFFA63621C0}" srcOrd="0" destOrd="0" presId="urn:microsoft.com/office/officeart/2005/8/layout/orgChart1"/>
    <dgm:cxn modelId="{E103805D-21A9-4142-B364-C1CF1C874DFB}" type="presParOf" srcId="{A55AFC8C-E031-4BC5-B5A6-AFFFA63621C0}" destId="{BA1B0076-8BCD-41A4-90FF-7438A7CD15D8}" srcOrd="0" destOrd="0" presId="urn:microsoft.com/office/officeart/2005/8/layout/orgChart1"/>
    <dgm:cxn modelId="{D8386F1C-B116-406B-9F7F-0B69ABB28210}" type="presParOf" srcId="{A55AFC8C-E031-4BC5-B5A6-AFFFA63621C0}" destId="{236F4915-4434-406A-9125-6E9180CD354F}" srcOrd="1" destOrd="0" presId="urn:microsoft.com/office/officeart/2005/8/layout/orgChart1"/>
    <dgm:cxn modelId="{BEE586B1-AE11-4CB9-AD96-9939C4BDE52C}" type="presParOf" srcId="{506E2C60-A5C0-4F66-BD5C-27F50C0C99CF}" destId="{10D9C439-419A-4A41-882D-7E314CC375C4}" srcOrd="1" destOrd="0" presId="urn:microsoft.com/office/officeart/2005/8/layout/orgChart1"/>
    <dgm:cxn modelId="{7E52C8DE-8200-4280-97EB-305F44E1D89C}" type="presParOf" srcId="{506E2C60-A5C0-4F66-BD5C-27F50C0C99CF}" destId="{71D2900F-0C18-4CFF-A1EB-39BBB8144754}" srcOrd="2" destOrd="0" presId="urn:microsoft.com/office/officeart/2005/8/layout/orgChart1"/>
    <dgm:cxn modelId="{B9646F8E-64DA-442C-92AF-6FCB05B36A94}" type="presParOf" srcId="{C8E7B5D6-87C9-4624-9A51-94964F562DAA}" destId="{0D0B252F-10DB-418F-932C-BF4CC4BE1AAE}" srcOrd="2" destOrd="0" presId="urn:microsoft.com/office/officeart/2005/8/layout/orgChart1"/>
    <dgm:cxn modelId="{F396C8D3-DBA8-461E-962F-A1C2726CC652}" type="presParOf" srcId="{C8E7B5D6-87C9-4624-9A51-94964F562DAA}" destId="{93F902B9-B55B-4064-B218-F4C465907786}" srcOrd="3" destOrd="0" presId="urn:microsoft.com/office/officeart/2005/8/layout/orgChart1"/>
    <dgm:cxn modelId="{7D62931F-2983-4A60-8908-F792802E6404}" type="presParOf" srcId="{93F902B9-B55B-4064-B218-F4C465907786}" destId="{2162F591-EB14-433F-BF84-021221232817}" srcOrd="0" destOrd="0" presId="urn:microsoft.com/office/officeart/2005/8/layout/orgChart1"/>
    <dgm:cxn modelId="{63C5E88F-B812-41EE-8620-641167735AE3}" type="presParOf" srcId="{2162F591-EB14-433F-BF84-021221232817}" destId="{2444FE35-6688-40AF-9115-C0E49639B9E4}" srcOrd="0" destOrd="0" presId="urn:microsoft.com/office/officeart/2005/8/layout/orgChart1"/>
    <dgm:cxn modelId="{DD60D777-A8BC-4C97-BAAF-06C5FAEB387C}" type="presParOf" srcId="{2162F591-EB14-433F-BF84-021221232817}" destId="{FB10F620-0F03-4747-8BF5-070F9BD9A7A3}" srcOrd="1" destOrd="0" presId="urn:microsoft.com/office/officeart/2005/8/layout/orgChart1"/>
    <dgm:cxn modelId="{E4216DEF-6502-40EC-AF58-0B6A0200F557}" type="presParOf" srcId="{93F902B9-B55B-4064-B218-F4C465907786}" destId="{68F1359C-23DA-4411-AD93-5F3FE0BC748E}" srcOrd="1" destOrd="0" presId="urn:microsoft.com/office/officeart/2005/8/layout/orgChart1"/>
    <dgm:cxn modelId="{257DA5BA-89AF-4E16-AA75-3B5CFC7DEDB9}" type="presParOf" srcId="{93F902B9-B55B-4064-B218-F4C465907786}" destId="{E46D6E29-8D04-4B5E-A12E-1B37277E5117}" srcOrd="2" destOrd="0" presId="urn:microsoft.com/office/officeart/2005/8/layout/orgChart1"/>
    <dgm:cxn modelId="{8E6544B1-E895-4B54-B874-850643ACFBDD}" type="presParOf" srcId="{917629A0-9096-4164-8177-C3CC59F1EFE2}" destId="{22CFF05C-D27A-45A4-A165-ABAB4ECDB119}" srcOrd="2" destOrd="0" presId="urn:microsoft.com/office/officeart/2005/8/layout/orgChart1"/>
    <dgm:cxn modelId="{2158C6D1-8FF8-4C82-96E2-8FFF98A50303}" type="presParOf" srcId="{450A5873-DC4C-4FB6-BF44-430FFF7342F4}" destId="{03FADF2E-531D-4AB9-8527-CDD6F4242F66}" srcOrd="2" destOrd="0" presId="urn:microsoft.com/office/officeart/2005/8/layout/orgChart1"/>
    <dgm:cxn modelId="{D2606309-65FF-41CC-BA47-607607116684}" type="presParOf" srcId="{450A5873-DC4C-4FB6-BF44-430FFF7342F4}" destId="{7D42A832-AF37-4C6A-839D-54266EEC6B52}" srcOrd="3" destOrd="0" presId="urn:microsoft.com/office/officeart/2005/8/layout/orgChart1"/>
    <dgm:cxn modelId="{B1C26ABC-AD56-429B-A995-71FEAE7C3A85}" type="presParOf" srcId="{7D42A832-AF37-4C6A-839D-54266EEC6B52}" destId="{41617B2F-7D16-4684-8AAE-2D333432A15F}" srcOrd="0" destOrd="0" presId="urn:microsoft.com/office/officeart/2005/8/layout/orgChart1"/>
    <dgm:cxn modelId="{902DC653-FEA8-48B8-8955-DF07CAB6AA2A}" type="presParOf" srcId="{41617B2F-7D16-4684-8AAE-2D333432A15F}" destId="{6D9AF1DA-2F84-4034-ACA7-48B9D449A066}" srcOrd="0" destOrd="0" presId="urn:microsoft.com/office/officeart/2005/8/layout/orgChart1"/>
    <dgm:cxn modelId="{470072A2-0C69-49E1-8395-B16218D39EB6}" type="presParOf" srcId="{41617B2F-7D16-4684-8AAE-2D333432A15F}" destId="{77691B6B-1581-41ED-8757-4E8E0097CE08}" srcOrd="1" destOrd="0" presId="urn:microsoft.com/office/officeart/2005/8/layout/orgChart1"/>
    <dgm:cxn modelId="{8891EB4E-4247-4F96-BD42-8FE4DAFF0035}" type="presParOf" srcId="{7D42A832-AF37-4C6A-839D-54266EEC6B52}" destId="{D4B5A6AE-790D-4B25-A314-246BA2F3538C}" srcOrd="1" destOrd="0" presId="urn:microsoft.com/office/officeart/2005/8/layout/orgChart1"/>
    <dgm:cxn modelId="{E3EC9D62-EF7A-4475-A38C-0C8A5F7C2F21}" type="presParOf" srcId="{D4B5A6AE-790D-4B25-A314-246BA2F3538C}" destId="{158E685E-0531-4ECC-A209-309844770928}" srcOrd="0" destOrd="0" presId="urn:microsoft.com/office/officeart/2005/8/layout/orgChart1"/>
    <dgm:cxn modelId="{88E78E58-C59E-4581-AE36-CCD912B1CD44}" type="presParOf" srcId="{D4B5A6AE-790D-4B25-A314-246BA2F3538C}" destId="{E755D630-AB8E-4AB4-B436-3135A3D92BC3}" srcOrd="1" destOrd="0" presId="urn:microsoft.com/office/officeart/2005/8/layout/orgChart1"/>
    <dgm:cxn modelId="{B443B386-606E-49C7-B604-D5D466F2C2D6}" type="presParOf" srcId="{E755D630-AB8E-4AB4-B436-3135A3D92BC3}" destId="{70D4E926-EFA1-4E33-A91E-3B0A8B1C0B8F}" srcOrd="0" destOrd="0" presId="urn:microsoft.com/office/officeart/2005/8/layout/orgChart1"/>
    <dgm:cxn modelId="{EE36336F-8213-46F7-8022-B9312125C06D}" type="presParOf" srcId="{70D4E926-EFA1-4E33-A91E-3B0A8B1C0B8F}" destId="{5C145F64-6290-416F-9BB6-6265B906B126}" srcOrd="0" destOrd="0" presId="urn:microsoft.com/office/officeart/2005/8/layout/orgChart1"/>
    <dgm:cxn modelId="{1B24CDE1-540E-4693-B8D6-919E3C851FBF}" type="presParOf" srcId="{70D4E926-EFA1-4E33-A91E-3B0A8B1C0B8F}" destId="{164977C7-7E9D-46CB-82E0-BCC070EEE76B}" srcOrd="1" destOrd="0" presId="urn:microsoft.com/office/officeart/2005/8/layout/orgChart1"/>
    <dgm:cxn modelId="{98C543F5-65ED-4598-B69A-A027FAD49469}" type="presParOf" srcId="{E755D630-AB8E-4AB4-B436-3135A3D92BC3}" destId="{0351E402-4929-4836-A797-5841F20A8062}" srcOrd="1" destOrd="0" presId="urn:microsoft.com/office/officeart/2005/8/layout/orgChart1"/>
    <dgm:cxn modelId="{B61B62CA-1D38-42A7-86E0-F6B4735CCC81}" type="presParOf" srcId="{E755D630-AB8E-4AB4-B436-3135A3D92BC3}" destId="{E5D37AE3-35AA-4CB7-B838-130824E10DA9}" srcOrd="2" destOrd="0" presId="urn:microsoft.com/office/officeart/2005/8/layout/orgChart1"/>
    <dgm:cxn modelId="{726972BA-3441-4AA7-8CD2-3D568B95ABC7}" type="presParOf" srcId="{D4B5A6AE-790D-4B25-A314-246BA2F3538C}" destId="{069DC2C7-5DFB-4A03-87DF-F6E0B2FE91BD}" srcOrd="2" destOrd="0" presId="urn:microsoft.com/office/officeart/2005/8/layout/orgChart1"/>
    <dgm:cxn modelId="{6FAB0E1E-1AB1-4977-8BA9-8B5357700345}" type="presParOf" srcId="{D4B5A6AE-790D-4B25-A314-246BA2F3538C}" destId="{5C77945B-709C-4BD1-9F86-C7F3C80A9D92}" srcOrd="3" destOrd="0" presId="urn:microsoft.com/office/officeart/2005/8/layout/orgChart1"/>
    <dgm:cxn modelId="{1619C13F-E529-4A68-9A9C-B4F9C96C5703}" type="presParOf" srcId="{5C77945B-709C-4BD1-9F86-C7F3C80A9D92}" destId="{031F7514-E7E9-4813-B103-1E5261885B38}" srcOrd="0" destOrd="0" presId="urn:microsoft.com/office/officeart/2005/8/layout/orgChart1"/>
    <dgm:cxn modelId="{084FB080-A896-4040-9CC5-9F160CC1CC9B}" type="presParOf" srcId="{031F7514-E7E9-4813-B103-1E5261885B38}" destId="{16B33752-6F2F-46E8-9876-08ADDA893F40}" srcOrd="0" destOrd="0" presId="urn:microsoft.com/office/officeart/2005/8/layout/orgChart1"/>
    <dgm:cxn modelId="{997618E3-F2AF-444E-AFC9-4DABC3AED76C}" type="presParOf" srcId="{031F7514-E7E9-4813-B103-1E5261885B38}" destId="{68FAAA40-71CE-46F9-9954-0FB5F86A5899}" srcOrd="1" destOrd="0" presId="urn:microsoft.com/office/officeart/2005/8/layout/orgChart1"/>
    <dgm:cxn modelId="{CB7BF383-4A0A-47FC-B3B7-42FB3D312A23}" type="presParOf" srcId="{5C77945B-709C-4BD1-9F86-C7F3C80A9D92}" destId="{E8A399F2-8CBF-42B7-9AAB-CCED0606A176}" srcOrd="1" destOrd="0" presId="urn:microsoft.com/office/officeart/2005/8/layout/orgChart1"/>
    <dgm:cxn modelId="{BA1ECA80-1CD0-4B9C-BAC4-2CFD416861B7}" type="presParOf" srcId="{5C77945B-709C-4BD1-9F86-C7F3C80A9D92}" destId="{4DAF5A79-E92E-4349-8379-2305A93DF089}" srcOrd="2" destOrd="0" presId="urn:microsoft.com/office/officeart/2005/8/layout/orgChart1"/>
    <dgm:cxn modelId="{BE619423-971E-423D-AE88-5B55AABF4F22}" type="presParOf" srcId="{7D42A832-AF37-4C6A-839D-54266EEC6B52}" destId="{FA33521E-0DD2-4DC9-8690-842B6D795C06}" srcOrd="2" destOrd="0" presId="urn:microsoft.com/office/officeart/2005/8/layout/orgChart1"/>
    <dgm:cxn modelId="{4ED09F74-694F-43A2-B33B-6D3504EB7081}" type="presParOf" srcId="{27F1EF91-0FF6-494E-B0FF-FCA852B904BF}" destId="{E6569115-291D-43EE-835A-386FCCED22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BFB47F-2C4C-43D5-AEED-B40DD2ADC9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40BB8F8-1163-4276-802C-BA836B3027C0}">
      <dgm:prSet phldrT="[Texto]" custT="1"/>
      <dgm:spPr/>
      <dgm:t>
        <a:bodyPr/>
        <a:lstStyle/>
        <a:p>
          <a:pPr algn="just"/>
          <a:r>
            <a:rPr lang="es-ES" sz="3600" b="1" dirty="0" smtClean="0">
              <a:latin typeface="Montserrat" panose="02000505000000020004" pitchFamily="2" charset="0"/>
            </a:rPr>
            <a:t>Enumeración de tipos de aportaciones (bienes y derechos de toda naturaleza)</a:t>
          </a:r>
          <a:endParaRPr lang="es-ES" sz="3600" b="1" dirty="0">
            <a:latin typeface="Montserrat" panose="02000505000000020004" pitchFamily="2" charset="0"/>
          </a:endParaRPr>
        </a:p>
      </dgm:t>
    </dgm:pt>
    <dgm:pt modelId="{E46DC2C1-B13D-4D7B-B63D-AB7F50F2DA56}" type="parTrans" cxnId="{063A7F40-78B3-4156-8F14-5725A4552C62}">
      <dgm:prSet/>
      <dgm:spPr/>
      <dgm:t>
        <a:bodyPr/>
        <a:lstStyle/>
        <a:p>
          <a:endParaRPr lang="es-ES"/>
        </a:p>
      </dgm:t>
    </dgm:pt>
    <dgm:pt modelId="{1960D397-310E-4303-ACC1-DAE4375B2550}" type="sibTrans" cxnId="{063A7F40-78B3-4156-8F14-5725A4552C62}">
      <dgm:prSet/>
      <dgm:spPr/>
      <dgm:t>
        <a:bodyPr/>
        <a:lstStyle/>
        <a:p>
          <a:endParaRPr lang="es-ES"/>
        </a:p>
      </dgm:t>
    </dgm:pt>
    <dgm:pt modelId="{761261B2-8109-4D19-A44A-6CD008230BB3}">
      <dgm:prSet phldrT="[Texto]" custT="1"/>
      <dgm:spPr/>
      <dgm:t>
        <a:bodyPr/>
        <a:lstStyle/>
        <a:p>
          <a:pPr algn="just"/>
          <a:r>
            <a:rPr lang="es-ES" sz="3600" b="1" dirty="0" smtClean="0">
              <a:latin typeface="Montserrat" panose="02000505000000020004" pitchFamily="2" charset="0"/>
            </a:rPr>
            <a:t>Adquisición conforme a la legislación del Estado receptor</a:t>
          </a:r>
          <a:endParaRPr lang="es-ES" sz="3600" b="1" dirty="0">
            <a:latin typeface="Montserrat" panose="02000505000000020004" pitchFamily="2" charset="0"/>
          </a:endParaRPr>
        </a:p>
      </dgm:t>
    </dgm:pt>
    <dgm:pt modelId="{55536777-7AF5-4605-B3FA-2D1DC61431C1}" type="parTrans" cxnId="{E4B71F1F-D109-4709-9064-4907C44E2AC2}">
      <dgm:prSet/>
      <dgm:spPr/>
      <dgm:t>
        <a:bodyPr/>
        <a:lstStyle/>
        <a:p>
          <a:endParaRPr lang="es-ES"/>
        </a:p>
      </dgm:t>
    </dgm:pt>
    <dgm:pt modelId="{A5BD5E82-CDC9-4868-BF80-FED28CD5F0EE}" type="sibTrans" cxnId="{E4B71F1F-D109-4709-9064-4907C44E2AC2}">
      <dgm:prSet/>
      <dgm:spPr/>
      <dgm:t>
        <a:bodyPr/>
        <a:lstStyle/>
        <a:p>
          <a:endParaRPr lang="es-ES"/>
        </a:p>
      </dgm:t>
    </dgm:pt>
    <dgm:pt modelId="{328744E5-4D82-413D-93E7-A406FB03BC45}" type="pres">
      <dgm:prSet presAssocID="{32BFB47F-2C4C-43D5-AEED-B40DD2ADC9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B177254-1BED-400D-B42D-C72F4A4C7615}" type="pres">
      <dgm:prSet presAssocID="{340BB8F8-1163-4276-802C-BA836B3027C0}" presName="composite" presStyleCnt="0"/>
      <dgm:spPr/>
      <dgm:t>
        <a:bodyPr/>
        <a:lstStyle/>
        <a:p>
          <a:endParaRPr lang="es-ES"/>
        </a:p>
      </dgm:t>
    </dgm:pt>
    <dgm:pt modelId="{92993D03-465C-4AF9-A8DF-1CCEDA659833}" type="pres">
      <dgm:prSet presAssocID="{340BB8F8-1163-4276-802C-BA836B3027C0}" presName="LShape" presStyleLbl="alignNode1" presStyleIdx="0" presStyleCnt="3"/>
      <dgm:spPr/>
      <dgm:t>
        <a:bodyPr/>
        <a:lstStyle/>
        <a:p>
          <a:endParaRPr lang="es-ES"/>
        </a:p>
      </dgm:t>
    </dgm:pt>
    <dgm:pt modelId="{359488DD-94B8-4909-99D6-3DD47D6014A0}" type="pres">
      <dgm:prSet presAssocID="{340BB8F8-1163-4276-802C-BA836B3027C0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21D7F7-6F40-4141-AD33-04A2A0A87A58}" type="pres">
      <dgm:prSet presAssocID="{340BB8F8-1163-4276-802C-BA836B3027C0}" presName="Triangle" presStyleLbl="alignNode1" presStyleIdx="1" presStyleCnt="3"/>
      <dgm:spPr/>
      <dgm:t>
        <a:bodyPr/>
        <a:lstStyle/>
        <a:p>
          <a:endParaRPr lang="es-ES"/>
        </a:p>
      </dgm:t>
    </dgm:pt>
    <dgm:pt modelId="{61259773-6FB4-4CA4-BB4D-460E473B302F}" type="pres">
      <dgm:prSet presAssocID="{1960D397-310E-4303-ACC1-DAE4375B2550}" presName="sibTrans" presStyleCnt="0"/>
      <dgm:spPr/>
      <dgm:t>
        <a:bodyPr/>
        <a:lstStyle/>
        <a:p>
          <a:endParaRPr lang="es-ES"/>
        </a:p>
      </dgm:t>
    </dgm:pt>
    <dgm:pt modelId="{07BCDA74-3584-4BD5-8835-1EF47B9012BF}" type="pres">
      <dgm:prSet presAssocID="{1960D397-310E-4303-ACC1-DAE4375B2550}" presName="space" presStyleCnt="0"/>
      <dgm:spPr/>
      <dgm:t>
        <a:bodyPr/>
        <a:lstStyle/>
        <a:p>
          <a:endParaRPr lang="es-ES"/>
        </a:p>
      </dgm:t>
    </dgm:pt>
    <dgm:pt modelId="{0ED52A39-AB4C-4A71-9FD6-F6BCA9E6FB8C}" type="pres">
      <dgm:prSet presAssocID="{761261B2-8109-4D19-A44A-6CD008230BB3}" presName="composite" presStyleCnt="0"/>
      <dgm:spPr/>
      <dgm:t>
        <a:bodyPr/>
        <a:lstStyle/>
        <a:p>
          <a:endParaRPr lang="es-ES"/>
        </a:p>
      </dgm:t>
    </dgm:pt>
    <dgm:pt modelId="{B741A0BF-2677-4260-9B4B-61E0D607B491}" type="pres">
      <dgm:prSet presAssocID="{761261B2-8109-4D19-A44A-6CD008230BB3}" presName="LShape" presStyleLbl="alignNode1" presStyleIdx="2" presStyleCnt="3"/>
      <dgm:spPr/>
      <dgm:t>
        <a:bodyPr/>
        <a:lstStyle/>
        <a:p>
          <a:endParaRPr lang="es-ES"/>
        </a:p>
      </dgm:t>
    </dgm:pt>
    <dgm:pt modelId="{E6CF25B3-1FD7-45B0-81AA-678E7C0BA8B4}" type="pres">
      <dgm:prSet presAssocID="{761261B2-8109-4D19-A44A-6CD008230BB3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FBC65D-E965-452B-A6A0-CF81339C3B5D}" type="presOf" srcId="{32BFB47F-2C4C-43D5-AEED-B40DD2ADC937}" destId="{328744E5-4D82-413D-93E7-A406FB03BC45}" srcOrd="0" destOrd="0" presId="urn:microsoft.com/office/officeart/2009/3/layout/StepUpProcess"/>
    <dgm:cxn modelId="{063A7F40-78B3-4156-8F14-5725A4552C62}" srcId="{32BFB47F-2C4C-43D5-AEED-B40DD2ADC937}" destId="{340BB8F8-1163-4276-802C-BA836B3027C0}" srcOrd="0" destOrd="0" parTransId="{E46DC2C1-B13D-4D7B-B63D-AB7F50F2DA56}" sibTransId="{1960D397-310E-4303-ACC1-DAE4375B2550}"/>
    <dgm:cxn modelId="{E4B71F1F-D109-4709-9064-4907C44E2AC2}" srcId="{32BFB47F-2C4C-43D5-AEED-B40DD2ADC937}" destId="{761261B2-8109-4D19-A44A-6CD008230BB3}" srcOrd="1" destOrd="0" parTransId="{55536777-7AF5-4605-B3FA-2D1DC61431C1}" sibTransId="{A5BD5E82-CDC9-4868-BF80-FED28CD5F0EE}"/>
    <dgm:cxn modelId="{297F4227-1FCF-461D-8084-A00FAEED9189}" type="presOf" srcId="{340BB8F8-1163-4276-802C-BA836B3027C0}" destId="{359488DD-94B8-4909-99D6-3DD47D6014A0}" srcOrd="0" destOrd="0" presId="urn:microsoft.com/office/officeart/2009/3/layout/StepUpProcess"/>
    <dgm:cxn modelId="{178523D2-70B0-4341-8F6F-061969FBAE62}" type="presOf" srcId="{761261B2-8109-4D19-A44A-6CD008230BB3}" destId="{E6CF25B3-1FD7-45B0-81AA-678E7C0BA8B4}" srcOrd="0" destOrd="0" presId="urn:microsoft.com/office/officeart/2009/3/layout/StepUpProcess"/>
    <dgm:cxn modelId="{144C8879-5DE5-44C5-BD2E-6E70F9C6DEBA}" type="presParOf" srcId="{328744E5-4D82-413D-93E7-A406FB03BC45}" destId="{1B177254-1BED-400D-B42D-C72F4A4C7615}" srcOrd="0" destOrd="0" presId="urn:microsoft.com/office/officeart/2009/3/layout/StepUpProcess"/>
    <dgm:cxn modelId="{31697D20-C181-45CB-84D0-5718241F725E}" type="presParOf" srcId="{1B177254-1BED-400D-B42D-C72F4A4C7615}" destId="{92993D03-465C-4AF9-A8DF-1CCEDA659833}" srcOrd="0" destOrd="0" presId="urn:microsoft.com/office/officeart/2009/3/layout/StepUpProcess"/>
    <dgm:cxn modelId="{7058E6E7-427C-47DC-B889-2F2F8FD01F8E}" type="presParOf" srcId="{1B177254-1BED-400D-B42D-C72F4A4C7615}" destId="{359488DD-94B8-4909-99D6-3DD47D6014A0}" srcOrd="1" destOrd="0" presId="urn:microsoft.com/office/officeart/2009/3/layout/StepUpProcess"/>
    <dgm:cxn modelId="{08658F26-5C5A-40C9-80F5-F3E1FDAD6555}" type="presParOf" srcId="{1B177254-1BED-400D-B42D-C72F4A4C7615}" destId="{2621D7F7-6F40-4141-AD33-04A2A0A87A58}" srcOrd="2" destOrd="0" presId="urn:microsoft.com/office/officeart/2009/3/layout/StepUpProcess"/>
    <dgm:cxn modelId="{AA312064-13B3-455E-A69F-2C464267F50A}" type="presParOf" srcId="{328744E5-4D82-413D-93E7-A406FB03BC45}" destId="{61259773-6FB4-4CA4-BB4D-460E473B302F}" srcOrd="1" destOrd="0" presId="urn:microsoft.com/office/officeart/2009/3/layout/StepUpProcess"/>
    <dgm:cxn modelId="{56148563-1EF4-43B1-BBBF-A662AC58E005}" type="presParOf" srcId="{61259773-6FB4-4CA4-BB4D-460E473B302F}" destId="{07BCDA74-3584-4BD5-8835-1EF47B9012BF}" srcOrd="0" destOrd="0" presId="urn:microsoft.com/office/officeart/2009/3/layout/StepUpProcess"/>
    <dgm:cxn modelId="{560A44E3-423C-48C3-B606-6B57A70147ED}" type="presParOf" srcId="{328744E5-4D82-413D-93E7-A406FB03BC45}" destId="{0ED52A39-AB4C-4A71-9FD6-F6BCA9E6FB8C}" srcOrd="2" destOrd="0" presId="urn:microsoft.com/office/officeart/2009/3/layout/StepUpProcess"/>
    <dgm:cxn modelId="{1CAE322F-3B17-4C97-88C4-8698B5BA0659}" type="presParOf" srcId="{0ED52A39-AB4C-4A71-9FD6-F6BCA9E6FB8C}" destId="{B741A0BF-2677-4260-9B4B-61E0D607B491}" srcOrd="0" destOrd="0" presId="urn:microsoft.com/office/officeart/2009/3/layout/StepUpProcess"/>
    <dgm:cxn modelId="{A7381D4E-A957-41F0-8579-1D9B952FD17D}" type="presParOf" srcId="{0ED52A39-AB4C-4A71-9FD6-F6BCA9E6FB8C}" destId="{E6CF25B3-1FD7-45B0-81AA-678E7C0BA8B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D1E559-07C9-4D2F-A327-5C8435FB3728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6124D99-824E-4D15-83F1-5FAE236ECD71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Aportación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94254542-2DEF-48E7-87B6-82147ACE452F}" type="parTrans" cxnId="{665EE812-E604-4B33-A062-37B63F4A8E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630F8C-06F8-41CC-A504-E1159AC81D76}" type="sibTrans" cxnId="{665EE812-E604-4B33-A062-37B63F4A8EEB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13E07130-7733-46AA-95A6-C6ACFC8BCAEF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Riesgo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7709CE5F-4898-4ECB-9E93-089A9F4A90F6}" type="parTrans" cxnId="{F535522B-8F67-499F-9B70-F0C0F3777A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E05F65-FA1E-45E6-9D8C-ADE47CC02296}" type="sibTrans" cxnId="{F535522B-8F67-499F-9B70-F0C0F3777AB5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CA489F2A-BEF5-4E21-9D55-0E732D407201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00000"/>
            </a:lnSpc>
          </a:pPr>
          <a:r>
            <a:rPr lang="es-ES" dirty="0" smtClean="0">
              <a:solidFill>
                <a:schemeClr val="tx1"/>
              </a:solidFill>
              <a:latin typeface="Montserrat" panose="02000505000000020004" pitchFamily="2" charset="0"/>
            </a:rPr>
            <a:t>Elementos inherentes  a la situación del Estado receptor.</a:t>
          </a:r>
          <a:endParaRPr lang="es-ES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E2D02B72-6AC6-4127-8694-585F3D2D4078}" type="parTrans" cxnId="{A5DDD980-9A0A-4BF6-936D-0AB92105EE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42D480-4BB2-49A5-88C1-E7EA79C4B80B}" type="sibTrans" cxnId="{A5DDD980-9A0A-4BF6-936D-0AB92105EE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FA62F2-BDB8-4044-BF7E-73585539EE4C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Legítimas expectativas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F94248AF-88B4-48BE-B56B-E9429435CAE1}" type="parTrans" cxnId="{A1AF3061-2754-42F6-B200-2C30268A64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C2A092-F3ED-4FAB-ADA1-B4639965F454}" type="sibTrans" cxnId="{A1AF3061-2754-42F6-B200-2C30268A64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10B647-806C-42A9-BC26-739CB0F46477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00000"/>
            </a:lnSpc>
          </a:pPr>
          <a:r>
            <a:rPr lang="es-ES" b="0" i="0" smtClean="0">
              <a:solidFill>
                <a:schemeClr val="tx1"/>
              </a:solidFill>
              <a:latin typeface="Montserrat" panose="02000505000000020004" pitchFamily="2" charset="0"/>
            </a:rPr>
            <a:t>Resultados esperados razonables y justificados generados  por el Estado receptor con su conducta – estándares y garantías</a:t>
          </a:r>
          <a:endParaRPr lang="es-ES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E983FBBE-4222-4E53-8DF6-B2E892D1F40C}" type="parTrans" cxnId="{C4E4FDF6-360C-41AC-A2C3-CB0AD53F67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3D3AF2-3F6F-4A85-806D-D7DC175BFD69}" type="sibTrans" cxnId="{C4E4FDF6-360C-41AC-A2C3-CB0AD53F67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B9D491-5E69-4310-9B69-D96D4A0BF689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00000"/>
            </a:lnSpc>
          </a:pPr>
          <a:r>
            <a:rPr lang="es-ES" b="1" smtClean="0">
              <a:solidFill>
                <a:schemeClr val="tx1"/>
              </a:solidFill>
              <a:latin typeface="Montserrat" panose="02000505000000020004" pitchFamily="2" charset="0"/>
            </a:rPr>
            <a:t>Artículo 18.1 de la Ley</a:t>
          </a:r>
          <a:r>
            <a:rPr lang="es-ES" smtClean="0">
              <a:solidFill>
                <a:schemeClr val="tx1"/>
              </a:solidFill>
              <a:latin typeface="Montserrat" panose="02000505000000020004" pitchFamily="2" charset="0"/>
            </a:rPr>
            <a:t>: aportaciones dinerarias, bienes tangibles, derechos de propiedad intelectual, etc.</a:t>
          </a:r>
          <a:endParaRPr lang="es-ES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511F44BC-C045-4006-AC66-67BA63C3707C}" type="parTrans" cxnId="{8BDAFA50-3734-4923-9456-DA953AA5553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AB08035-BDE0-411E-9B88-A73677D28D0C}" type="sibTrans" cxnId="{8BDAFA50-3734-4923-9456-DA953AA5553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4EC7E3-2736-44BC-8A29-20692AC6BC87}" type="pres">
      <dgm:prSet presAssocID="{B4D1E559-07C9-4D2F-A327-5C8435FB37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0B7890-C3F8-47ED-BC1C-8FA00C6A5026}" type="pres">
      <dgm:prSet presAssocID="{B4D1E559-07C9-4D2F-A327-5C8435FB3728}" presName="tSp" presStyleCnt="0"/>
      <dgm:spPr/>
      <dgm:t>
        <a:bodyPr/>
        <a:lstStyle/>
        <a:p>
          <a:endParaRPr lang="es-ES"/>
        </a:p>
      </dgm:t>
    </dgm:pt>
    <dgm:pt modelId="{CF7210FE-D067-46EC-A2E5-6B8559070BD2}" type="pres">
      <dgm:prSet presAssocID="{B4D1E559-07C9-4D2F-A327-5C8435FB3728}" presName="bSp" presStyleCnt="0"/>
      <dgm:spPr/>
      <dgm:t>
        <a:bodyPr/>
        <a:lstStyle/>
        <a:p>
          <a:endParaRPr lang="es-ES"/>
        </a:p>
      </dgm:t>
    </dgm:pt>
    <dgm:pt modelId="{40553D2C-5943-4ED2-9459-A571C81D585E}" type="pres">
      <dgm:prSet presAssocID="{B4D1E559-07C9-4D2F-A327-5C8435FB3728}" presName="process" presStyleCnt="0"/>
      <dgm:spPr/>
      <dgm:t>
        <a:bodyPr/>
        <a:lstStyle/>
        <a:p>
          <a:endParaRPr lang="es-ES"/>
        </a:p>
      </dgm:t>
    </dgm:pt>
    <dgm:pt modelId="{C5D64B20-C77C-4036-9921-6567C03F3D5E}" type="pres">
      <dgm:prSet presAssocID="{46124D99-824E-4D15-83F1-5FAE236ECD71}" presName="composite1" presStyleCnt="0"/>
      <dgm:spPr/>
      <dgm:t>
        <a:bodyPr/>
        <a:lstStyle/>
        <a:p>
          <a:endParaRPr lang="es-ES"/>
        </a:p>
      </dgm:t>
    </dgm:pt>
    <dgm:pt modelId="{134CFA2E-BB52-4283-8EDB-9C26819A6CE9}" type="pres">
      <dgm:prSet presAssocID="{46124D99-824E-4D15-83F1-5FAE236ECD71}" presName="dummyNode1" presStyleLbl="node1" presStyleIdx="0" presStyleCnt="3"/>
      <dgm:spPr/>
      <dgm:t>
        <a:bodyPr/>
        <a:lstStyle/>
        <a:p>
          <a:endParaRPr lang="es-ES"/>
        </a:p>
      </dgm:t>
    </dgm:pt>
    <dgm:pt modelId="{9F7134B8-DED3-47AF-AA4B-2FB639217C47}" type="pres">
      <dgm:prSet presAssocID="{46124D99-824E-4D15-83F1-5FAE236ECD7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177400-7460-433B-ACA2-897CCD14B51B}" type="pres">
      <dgm:prSet presAssocID="{46124D99-824E-4D15-83F1-5FAE236ECD7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6ECC15-A84D-4CB7-91CB-86E6D4788F76}" type="pres">
      <dgm:prSet presAssocID="{46124D99-824E-4D15-83F1-5FAE236ECD7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AC66DB-3288-4A8F-992D-B89770F5FF46}" type="pres">
      <dgm:prSet presAssocID="{46124D99-824E-4D15-83F1-5FAE236ECD71}" presName="connSite1" presStyleCnt="0"/>
      <dgm:spPr/>
      <dgm:t>
        <a:bodyPr/>
        <a:lstStyle/>
        <a:p>
          <a:endParaRPr lang="es-ES"/>
        </a:p>
      </dgm:t>
    </dgm:pt>
    <dgm:pt modelId="{5298DBB7-99FF-44E4-9A3E-09B23506FE3E}" type="pres">
      <dgm:prSet presAssocID="{3E630F8C-06F8-41CC-A504-E1159AC81D76}" presName="Name9" presStyleLbl="sibTrans2D1" presStyleIdx="0" presStyleCnt="2"/>
      <dgm:spPr/>
      <dgm:t>
        <a:bodyPr/>
        <a:lstStyle/>
        <a:p>
          <a:endParaRPr lang="es-ES"/>
        </a:p>
      </dgm:t>
    </dgm:pt>
    <dgm:pt modelId="{14898B7F-7977-4849-9663-64D880CCE491}" type="pres">
      <dgm:prSet presAssocID="{13E07130-7733-46AA-95A6-C6ACFC8BCAEF}" presName="composite2" presStyleCnt="0"/>
      <dgm:spPr/>
      <dgm:t>
        <a:bodyPr/>
        <a:lstStyle/>
        <a:p>
          <a:endParaRPr lang="es-ES"/>
        </a:p>
      </dgm:t>
    </dgm:pt>
    <dgm:pt modelId="{D12B7B02-78CA-4929-B5DB-2FB773DB5535}" type="pres">
      <dgm:prSet presAssocID="{13E07130-7733-46AA-95A6-C6ACFC8BCAEF}" presName="dummyNode2" presStyleLbl="node1" presStyleIdx="0" presStyleCnt="3"/>
      <dgm:spPr/>
      <dgm:t>
        <a:bodyPr/>
        <a:lstStyle/>
        <a:p>
          <a:endParaRPr lang="es-ES"/>
        </a:p>
      </dgm:t>
    </dgm:pt>
    <dgm:pt modelId="{21755290-780B-4A40-B261-72846B0ECE46}" type="pres">
      <dgm:prSet presAssocID="{13E07130-7733-46AA-95A6-C6ACFC8BCAE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169BD5-E4E5-4163-9F09-98F5D5493F84}" type="pres">
      <dgm:prSet presAssocID="{13E07130-7733-46AA-95A6-C6ACFC8BCAE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39841-2F4B-4A6E-8194-3F341B746D42}" type="pres">
      <dgm:prSet presAssocID="{13E07130-7733-46AA-95A6-C6ACFC8BCAE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2F2609-8B3D-4E2B-BF54-C7E774555CB7}" type="pres">
      <dgm:prSet presAssocID="{13E07130-7733-46AA-95A6-C6ACFC8BCAEF}" presName="connSite2" presStyleCnt="0"/>
      <dgm:spPr/>
      <dgm:t>
        <a:bodyPr/>
        <a:lstStyle/>
        <a:p>
          <a:endParaRPr lang="es-ES"/>
        </a:p>
      </dgm:t>
    </dgm:pt>
    <dgm:pt modelId="{D4CBCDF9-50A2-43E5-9D86-272A33D25B02}" type="pres">
      <dgm:prSet presAssocID="{97E05F65-FA1E-45E6-9D8C-ADE47CC02296}" presName="Name18" presStyleLbl="sibTrans2D1" presStyleIdx="1" presStyleCnt="2"/>
      <dgm:spPr/>
      <dgm:t>
        <a:bodyPr/>
        <a:lstStyle/>
        <a:p>
          <a:endParaRPr lang="es-ES"/>
        </a:p>
      </dgm:t>
    </dgm:pt>
    <dgm:pt modelId="{93B34A21-EC9D-4B03-8F6D-32AD59F766ED}" type="pres">
      <dgm:prSet presAssocID="{91FA62F2-BDB8-4044-BF7E-73585539EE4C}" presName="composite1" presStyleCnt="0"/>
      <dgm:spPr/>
      <dgm:t>
        <a:bodyPr/>
        <a:lstStyle/>
        <a:p>
          <a:endParaRPr lang="es-ES"/>
        </a:p>
      </dgm:t>
    </dgm:pt>
    <dgm:pt modelId="{0BF942CC-D101-425A-B0E2-1629BB26197E}" type="pres">
      <dgm:prSet presAssocID="{91FA62F2-BDB8-4044-BF7E-73585539EE4C}" presName="dummyNode1" presStyleLbl="node1" presStyleIdx="1" presStyleCnt="3"/>
      <dgm:spPr/>
      <dgm:t>
        <a:bodyPr/>
        <a:lstStyle/>
        <a:p>
          <a:endParaRPr lang="es-ES"/>
        </a:p>
      </dgm:t>
    </dgm:pt>
    <dgm:pt modelId="{D7BA8421-EC74-4D7C-8CC3-518D6E4DB314}" type="pres">
      <dgm:prSet presAssocID="{91FA62F2-BDB8-4044-BF7E-73585539EE4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796B77-8673-4B5E-BED9-48A5EC167761}" type="pres">
      <dgm:prSet presAssocID="{91FA62F2-BDB8-4044-BF7E-73585539EE4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EF348-B3EA-4393-9C1E-CB6A98BD11B4}" type="pres">
      <dgm:prSet presAssocID="{91FA62F2-BDB8-4044-BF7E-73585539EE4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B77BC2-6482-424A-BD62-9BAB139C634E}" type="pres">
      <dgm:prSet presAssocID="{91FA62F2-BDB8-4044-BF7E-73585539EE4C}" presName="connSite1" presStyleCnt="0"/>
      <dgm:spPr/>
      <dgm:t>
        <a:bodyPr/>
        <a:lstStyle/>
        <a:p>
          <a:endParaRPr lang="es-ES"/>
        </a:p>
      </dgm:t>
    </dgm:pt>
  </dgm:ptLst>
  <dgm:cxnLst>
    <dgm:cxn modelId="{DFB660DA-9554-456E-86D5-CB3E256B63FF}" type="presOf" srcId="{97E05F65-FA1E-45E6-9D8C-ADE47CC02296}" destId="{D4CBCDF9-50A2-43E5-9D86-272A33D25B02}" srcOrd="0" destOrd="0" presId="urn:microsoft.com/office/officeart/2005/8/layout/hProcess4"/>
    <dgm:cxn modelId="{1916401F-7547-45CA-A7CA-C32774BB4A9E}" type="presOf" srcId="{46124D99-824E-4D15-83F1-5FAE236ECD71}" destId="{C56ECC15-A84D-4CB7-91CB-86E6D4788F76}" srcOrd="0" destOrd="0" presId="urn:microsoft.com/office/officeart/2005/8/layout/hProcess4"/>
    <dgm:cxn modelId="{85A6B72D-51E7-4F07-BD7D-84455BA3DA85}" type="presOf" srcId="{5C10B647-806C-42A9-BC26-739CB0F46477}" destId="{0D796B77-8673-4B5E-BED9-48A5EC167761}" srcOrd="1" destOrd="0" presId="urn:microsoft.com/office/officeart/2005/8/layout/hProcess4"/>
    <dgm:cxn modelId="{7744AE5D-6BFD-41D3-8402-A3D7C78B0745}" type="presOf" srcId="{91B9D491-5E69-4310-9B69-D96D4A0BF689}" destId="{FF177400-7460-433B-ACA2-897CCD14B51B}" srcOrd="1" destOrd="0" presId="urn:microsoft.com/office/officeart/2005/8/layout/hProcess4"/>
    <dgm:cxn modelId="{76100C0F-3678-4E39-ABF4-A6742E8647BD}" type="presOf" srcId="{3E630F8C-06F8-41CC-A504-E1159AC81D76}" destId="{5298DBB7-99FF-44E4-9A3E-09B23506FE3E}" srcOrd="0" destOrd="0" presId="urn:microsoft.com/office/officeart/2005/8/layout/hProcess4"/>
    <dgm:cxn modelId="{A1AF3061-2754-42F6-B200-2C30268A64A0}" srcId="{B4D1E559-07C9-4D2F-A327-5C8435FB3728}" destId="{91FA62F2-BDB8-4044-BF7E-73585539EE4C}" srcOrd="2" destOrd="0" parTransId="{F94248AF-88B4-48BE-B56B-E9429435CAE1}" sibTransId="{70C2A092-F3ED-4FAB-ADA1-B4639965F454}"/>
    <dgm:cxn modelId="{665EE812-E604-4B33-A062-37B63F4A8EEB}" srcId="{B4D1E559-07C9-4D2F-A327-5C8435FB3728}" destId="{46124D99-824E-4D15-83F1-5FAE236ECD71}" srcOrd="0" destOrd="0" parTransId="{94254542-2DEF-48E7-87B6-82147ACE452F}" sibTransId="{3E630F8C-06F8-41CC-A504-E1159AC81D76}"/>
    <dgm:cxn modelId="{3E3C2D69-5563-439A-8A5E-FF6E2D8AF5B5}" type="presOf" srcId="{B4D1E559-07C9-4D2F-A327-5C8435FB3728}" destId="{A44EC7E3-2736-44BC-8A29-20692AC6BC87}" srcOrd="0" destOrd="0" presId="urn:microsoft.com/office/officeart/2005/8/layout/hProcess4"/>
    <dgm:cxn modelId="{67E8CD6D-0A8E-4988-85F1-08B910AF7259}" type="presOf" srcId="{91FA62F2-BDB8-4044-BF7E-73585539EE4C}" destId="{CB5EF348-B3EA-4393-9C1E-CB6A98BD11B4}" srcOrd="0" destOrd="0" presId="urn:microsoft.com/office/officeart/2005/8/layout/hProcess4"/>
    <dgm:cxn modelId="{9F9C66E3-91F8-448C-80E1-F2122ECC43B1}" type="presOf" srcId="{CA489F2A-BEF5-4E21-9D55-0E732D407201}" destId="{21755290-780B-4A40-B261-72846B0ECE46}" srcOrd="0" destOrd="0" presId="urn:microsoft.com/office/officeart/2005/8/layout/hProcess4"/>
    <dgm:cxn modelId="{F535522B-8F67-499F-9B70-F0C0F3777AB5}" srcId="{B4D1E559-07C9-4D2F-A327-5C8435FB3728}" destId="{13E07130-7733-46AA-95A6-C6ACFC8BCAEF}" srcOrd="1" destOrd="0" parTransId="{7709CE5F-4898-4ECB-9E93-089A9F4A90F6}" sibTransId="{97E05F65-FA1E-45E6-9D8C-ADE47CC02296}"/>
    <dgm:cxn modelId="{745A8683-4CD7-4BAE-B0D5-8D561C41A177}" type="presOf" srcId="{91B9D491-5E69-4310-9B69-D96D4A0BF689}" destId="{9F7134B8-DED3-47AF-AA4B-2FB639217C47}" srcOrd="0" destOrd="0" presId="urn:microsoft.com/office/officeart/2005/8/layout/hProcess4"/>
    <dgm:cxn modelId="{EB46E698-E575-4144-9395-FE93DE5D19B9}" type="presOf" srcId="{13E07130-7733-46AA-95A6-C6ACFC8BCAEF}" destId="{0A039841-2F4B-4A6E-8194-3F341B746D42}" srcOrd="0" destOrd="0" presId="urn:microsoft.com/office/officeart/2005/8/layout/hProcess4"/>
    <dgm:cxn modelId="{8BDAFA50-3734-4923-9456-DA953AA55539}" srcId="{46124D99-824E-4D15-83F1-5FAE236ECD71}" destId="{91B9D491-5E69-4310-9B69-D96D4A0BF689}" srcOrd="0" destOrd="0" parTransId="{511F44BC-C045-4006-AC66-67BA63C3707C}" sibTransId="{3AB08035-BDE0-411E-9B88-A73677D28D0C}"/>
    <dgm:cxn modelId="{C4E4FDF6-360C-41AC-A2C3-CB0AD53F6797}" srcId="{91FA62F2-BDB8-4044-BF7E-73585539EE4C}" destId="{5C10B647-806C-42A9-BC26-739CB0F46477}" srcOrd="0" destOrd="0" parTransId="{E983FBBE-4222-4E53-8DF6-B2E892D1F40C}" sibTransId="{B13D3AF2-3F6F-4A85-806D-D7DC175BFD69}"/>
    <dgm:cxn modelId="{A5DDD980-9A0A-4BF6-936D-0AB92105EE7C}" srcId="{13E07130-7733-46AA-95A6-C6ACFC8BCAEF}" destId="{CA489F2A-BEF5-4E21-9D55-0E732D407201}" srcOrd="0" destOrd="0" parTransId="{E2D02B72-6AC6-4127-8694-585F3D2D4078}" sibTransId="{2942D480-4BB2-49A5-88C1-E7EA79C4B80B}"/>
    <dgm:cxn modelId="{85C3D1E0-000F-4F99-BE5B-34E1AAF2903E}" type="presOf" srcId="{5C10B647-806C-42A9-BC26-739CB0F46477}" destId="{D7BA8421-EC74-4D7C-8CC3-518D6E4DB314}" srcOrd="0" destOrd="0" presId="urn:microsoft.com/office/officeart/2005/8/layout/hProcess4"/>
    <dgm:cxn modelId="{0E6FB977-729F-4883-B499-A081DCA51CCA}" type="presOf" srcId="{CA489F2A-BEF5-4E21-9D55-0E732D407201}" destId="{F9169BD5-E4E5-4163-9F09-98F5D5493F84}" srcOrd="1" destOrd="0" presId="urn:microsoft.com/office/officeart/2005/8/layout/hProcess4"/>
    <dgm:cxn modelId="{BB2C8D42-F3B8-40E8-989B-C28A9349B11A}" type="presParOf" srcId="{A44EC7E3-2736-44BC-8A29-20692AC6BC87}" destId="{480B7890-C3F8-47ED-BC1C-8FA00C6A5026}" srcOrd="0" destOrd="0" presId="urn:microsoft.com/office/officeart/2005/8/layout/hProcess4"/>
    <dgm:cxn modelId="{112BACF9-E69D-4AE7-AF67-D03E18A6BACF}" type="presParOf" srcId="{A44EC7E3-2736-44BC-8A29-20692AC6BC87}" destId="{CF7210FE-D067-46EC-A2E5-6B8559070BD2}" srcOrd="1" destOrd="0" presId="urn:microsoft.com/office/officeart/2005/8/layout/hProcess4"/>
    <dgm:cxn modelId="{DB6D68B3-2FF5-4418-B9C8-84B908B3F290}" type="presParOf" srcId="{A44EC7E3-2736-44BC-8A29-20692AC6BC87}" destId="{40553D2C-5943-4ED2-9459-A571C81D585E}" srcOrd="2" destOrd="0" presId="urn:microsoft.com/office/officeart/2005/8/layout/hProcess4"/>
    <dgm:cxn modelId="{B56E6A6F-2443-413C-A524-E140A831D3A2}" type="presParOf" srcId="{40553D2C-5943-4ED2-9459-A571C81D585E}" destId="{C5D64B20-C77C-4036-9921-6567C03F3D5E}" srcOrd="0" destOrd="0" presId="urn:microsoft.com/office/officeart/2005/8/layout/hProcess4"/>
    <dgm:cxn modelId="{EC036687-A9CC-4242-9724-50136A6E1592}" type="presParOf" srcId="{C5D64B20-C77C-4036-9921-6567C03F3D5E}" destId="{134CFA2E-BB52-4283-8EDB-9C26819A6CE9}" srcOrd="0" destOrd="0" presId="urn:microsoft.com/office/officeart/2005/8/layout/hProcess4"/>
    <dgm:cxn modelId="{E1BBBA3D-70FA-48C0-929E-A4209BD723B5}" type="presParOf" srcId="{C5D64B20-C77C-4036-9921-6567C03F3D5E}" destId="{9F7134B8-DED3-47AF-AA4B-2FB639217C47}" srcOrd="1" destOrd="0" presId="urn:microsoft.com/office/officeart/2005/8/layout/hProcess4"/>
    <dgm:cxn modelId="{BDF54B16-E7D5-4DC3-919A-043879AF803E}" type="presParOf" srcId="{C5D64B20-C77C-4036-9921-6567C03F3D5E}" destId="{FF177400-7460-433B-ACA2-897CCD14B51B}" srcOrd="2" destOrd="0" presId="urn:microsoft.com/office/officeart/2005/8/layout/hProcess4"/>
    <dgm:cxn modelId="{0F30CBEB-E354-4F53-B8E4-0D35DA50FAA0}" type="presParOf" srcId="{C5D64B20-C77C-4036-9921-6567C03F3D5E}" destId="{C56ECC15-A84D-4CB7-91CB-86E6D4788F76}" srcOrd="3" destOrd="0" presId="urn:microsoft.com/office/officeart/2005/8/layout/hProcess4"/>
    <dgm:cxn modelId="{A126DA98-E7EA-4BCC-B2A3-8F45D11E9209}" type="presParOf" srcId="{C5D64B20-C77C-4036-9921-6567C03F3D5E}" destId="{20AC66DB-3288-4A8F-992D-B89770F5FF46}" srcOrd="4" destOrd="0" presId="urn:microsoft.com/office/officeart/2005/8/layout/hProcess4"/>
    <dgm:cxn modelId="{B1EA6562-A2D1-4561-8235-5C81D1B5AA2C}" type="presParOf" srcId="{40553D2C-5943-4ED2-9459-A571C81D585E}" destId="{5298DBB7-99FF-44E4-9A3E-09B23506FE3E}" srcOrd="1" destOrd="0" presId="urn:microsoft.com/office/officeart/2005/8/layout/hProcess4"/>
    <dgm:cxn modelId="{C20F1D96-B391-4D7C-9CAC-DD96A7D3AC54}" type="presParOf" srcId="{40553D2C-5943-4ED2-9459-A571C81D585E}" destId="{14898B7F-7977-4849-9663-64D880CCE491}" srcOrd="2" destOrd="0" presId="urn:microsoft.com/office/officeart/2005/8/layout/hProcess4"/>
    <dgm:cxn modelId="{B9F5D601-B409-4397-ACC0-D5C952ADD6C0}" type="presParOf" srcId="{14898B7F-7977-4849-9663-64D880CCE491}" destId="{D12B7B02-78CA-4929-B5DB-2FB773DB5535}" srcOrd="0" destOrd="0" presId="urn:microsoft.com/office/officeart/2005/8/layout/hProcess4"/>
    <dgm:cxn modelId="{51EFDB96-8E27-4DE9-A01C-2F20968AD31B}" type="presParOf" srcId="{14898B7F-7977-4849-9663-64D880CCE491}" destId="{21755290-780B-4A40-B261-72846B0ECE46}" srcOrd="1" destOrd="0" presId="urn:microsoft.com/office/officeart/2005/8/layout/hProcess4"/>
    <dgm:cxn modelId="{9008C5DC-CF2D-4544-A8A0-7F9217F4E7AA}" type="presParOf" srcId="{14898B7F-7977-4849-9663-64D880CCE491}" destId="{F9169BD5-E4E5-4163-9F09-98F5D5493F84}" srcOrd="2" destOrd="0" presId="urn:microsoft.com/office/officeart/2005/8/layout/hProcess4"/>
    <dgm:cxn modelId="{2CBB48C0-3FF6-40FC-A87A-54480F5DA8AA}" type="presParOf" srcId="{14898B7F-7977-4849-9663-64D880CCE491}" destId="{0A039841-2F4B-4A6E-8194-3F341B746D42}" srcOrd="3" destOrd="0" presId="urn:microsoft.com/office/officeart/2005/8/layout/hProcess4"/>
    <dgm:cxn modelId="{9DE95027-3B2C-4BE3-B105-C3A002E73925}" type="presParOf" srcId="{14898B7F-7977-4849-9663-64D880CCE491}" destId="{AF2F2609-8B3D-4E2B-BF54-C7E774555CB7}" srcOrd="4" destOrd="0" presId="urn:microsoft.com/office/officeart/2005/8/layout/hProcess4"/>
    <dgm:cxn modelId="{18CD36EF-44DC-4ACF-997C-82C52951B91F}" type="presParOf" srcId="{40553D2C-5943-4ED2-9459-A571C81D585E}" destId="{D4CBCDF9-50A2-43E5-9D86-272A33D25B02}" srcOrd="3" destOrd="0" presId="urn:microsoft.com/office/officeart/2005/8/layout/hProcess4"/>
    <dgm:cxn modelId="{4D5C3774-D29A-41BD-8919-C4F26AE524B1}" type="presParOf" srcId="{40553D2C-5943-4ED2-9459-A571C81D585E}" destId="{93B34A21-EC9D-4B03-8F6D-32AD59F766ED}" srcOrd="4" destOrd="0" presId="urn:microsoft.com/office/officeart/2005/8/layout/hProcess4"/>
    <dgm:cxn modelId="{9EEBB859-BCB4-4FA9-82AA-69C0D1EB1E99}" type="presParOf" srcId="{93B34A21-EC9D-4B03-8F6D-32AD59F766ED}" destId="{0BF942CC-D101-425A-B0E2-1629BB26197E}" srcOrd="0" destOrd="0" presId="urn:microsoft.com/office/officeart/2005/8/layout/hProcess4"/>
    <dgm:cxn modelId="{81EA56E3-78EF-4B4E-8D71-4A6F65F9A3EF}" type="presParOf" srcId="{93B34A21-EC9D-4B03-8F6D-32AD59F766ED}" destId="{D7BA8421-EC74-4D7C-8CC3-518D6E4DB314}" srcOrd="1" destOrd="0" presId="urn:microsoft.com/office/officeart/2005/8/layout/hProcess4"/>
    <dgm:cxn modelId="{6D260928-73FF-45FD-AA4F-928F009B75C3}" type="presParOf" srcId="{93B34A21-EC9D-4B03-8F6D-32AD59F766ED}" destId="{0D796B77-8673-4B5E-BED9-48A5EC167761}" srcOrd="2" destOrd="0" presId="urn:microsoft.com/office/officeart/2005/8/layout/hProcess4"/>
    <dgm:cxn modelId="{DCC40500-BA94-4880-892C-0934CF850107}" type="presParOf" srcId="{93B34A21-EC9D-4B03-8F6D-32AD59F766ED}" destId="{CB5EF348-B3EA-4393-9C1E-CB6A98BD11B4}" srcOrd="3" destOrd="0" presId="urn:microsoft.com/office/officeart/2005/8/layout/hProcess4"/>
    <dgm:cxn modelId="{B47ED404-7B79-465E-9F95-0F9ED13A6782}" type="presParOf" srcId="{93B34A21-EC9D-4B03-8F6D-32AD59F766ED}" destId="{B0B77BC2-6482-424A-BD62-9BAB139C634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C43E8A-4E02-4B00-9C2A-839E3D5E1B9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9878C6-43D2-451F-BB9B-E5E207C8A7BD}">
      <dgm:prSet phldrT="[Texto]" custT="1"/>
      <dgm:spPr/>
      <dgm:t>
        <a:bodyPr anchor="t"/>
        <a:lstStyle/>
        <a:p>
          <a:pPr marL="0" indent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Bibliografía mínima recomendada – Legítimas expectativas y riesgo</a:t>
          </a:r>
          <a:endParaRPr lang="es-ES" sz="36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AF8CC30B-4E5C-46FC-BCFD-120AECE30FB5}" type="parTrans" cxnId="{E57724A3-09FB-43C8-B383-3BB0E1AD7EC0}">
      <dgm:prSet/>
      <dgm:spPr/>
      <dgm:t>
        <a:bodyPr/>
        <a:lstStyle/>
        <a:p>
          <a:pPr marL="0" indent="0" algn="just"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D72455F6-2515-419E-A2D9-C748A2C15924}" type="sibTrans" cxnId="{E57724A3-09FB-43C8-B383-3BB0E1AD7EC0}">
      <dgm:prSet/>
      <dgm:spPr/>
      <dgm:t>
        <a:bodyPr/>
        <a:lstStyle/>
        <a:p>
          <a:pPr marL="0" indent="0" algn="just"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BEC98344-8E3A-4157-A562-3204385DEBD6}">
      <dgm:prSet phldrT="[Texto]" custT="1"/>
      <dgm:spPr/>
      <dgm:t>
        <a:bodyPr anchor="ctr"/>
        <a:lstStyle/>
        <a:p>
          <a:pPr marL="0" indent="0" algn="just" defTabSz="12446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S" sz="2650" i="0" cap="small" baseline="0" dirty="0" err="1" smtClean="0">
              <a:latin typeface="Montserrat" panose="02000505000000020004" pitchFamily="2" charset="0"/>
            </a:rPr>
            <a:t>Esis</a:t>
          </a:r>
          <a:r>
            <a:rPr lang="es-ES" sz="2650" i="0" cap="small" baseline="0" dirty="0" smtClean="0">
              <a:latin typeface="Montserrat" panose="02000505000000020004" pitchFamily="2" charset="0"/>
            </a:rPr>
            <a:t> Villarroel</a:t>
          </a:r>
          <a:r>
            <a:rPr lang="es-ES" sz="2650" i="0" dirty="0" smtClean="0">
              <a:latin typeface="Montserrat" panose="02000505000000020004" pitchFamily="2" charset="0"/>
            </a:rPr>
            <a:t>, I., </a:t>
          </a:r>
          <a:r>
            <a:rPr lang="es-ES" sz="2650" i="0" cap="small" baseline="0" dirty="0" smtClean="0">
              <a:latin typeface="Montserrat" panose="02000505000000020004" pitchFamily="2" charset="0"/>
            </a:rPr>
            <a:t>de Abreu Negrón</a:t>
          </a:r>
          <a:r>
            <a:rPr lang="es-ES" sz="2650" i="0" dirty="0" smtClean="0">
              <a:latin typeface="Montserrat" panose="02000505000000020004" pitchFamily="2" charset="0"/>
            </a:rPr>
            <a:t>, M., y G. B</a:t>
          </a:r>
          <a:r>
            <a:rPr lang="es-ES" sz="2650" i="0" cap="small" baseline="0" dirty="0" smtClean="0">
              <a:latin typeface="Montserrat" panose="02000505000000020004" pitchFamily="2" charset="0"/>
            </a:rPr>
            <a:t>riceño Olivares</a:t>
          </a:r>
          <a:r>
            <a:rPr lang="es-ES" sz="2650" i="0" dirty="0" smtClean="0">
              <a:latin typeface="Montserrat" panose="02000505000000020004" pitchFamily="2" charset="0"/>
            </a:rPr>
            <a:t>, “</a:t>
          </a:r>
          <a:r>
            <a:rPr lang="es-ES" sz="2650" i="1" dirty="0" smtClean="0">
              <a:latin typeface="Montserrat" panose="02000505000000020004" pitchFamily="2" charset="0"/>
            </a:rPr>
            <a:t>El análisis de las legítimas expectativas en la identificación de las expropiaciones indirectas tras una década de práctica arbitral (2010-2020)”</a:t>
          </a:r>
          <a:r>
            <a:rPr lang="es-ES" sz="2650" i="0" dirty="0" smtClean="0">
              <a:latin typeface="Montserrat" panose="02000505000000020004" pitchFamily="2" charset="0"/>
            </a:rPr>
            <a:t>, en </a:t>
          </a:r>
          <a:r>
            <a:rPr lang="es-ES" sz="2650" i="1" dirty="0" smtClean="0">
              <a:latin typeface="Montserrat" panose="02000505000000020004" pitchFamily="2" charset="0"/>
            </a:rPr>
            <a:t>Revista Derecho del Estado</a:t>
          </a:r>
          <a:r>
            <a:rPr lang="es-ES" sz="2650" i="0" dirty="0" smtClean="0">
              <a:latin typeface="Montserrat" panose="02000505000000020004" pitchFamily="2" charset="0"/>
            </a:rPr>
            <a:t>, No.  53, septiembre – diciembre de 2022, pp. 375-408.</a:t>
          </a:r>
          <a:endParaRPr lang="es-ES" sz="2650" dirty="0">
            <a:latin typeface="Montserrat" panose="02000505000000020004" pitchFamily="2" charset="0"/>
          </a:endParaRPr>
        </a:p>
      </dgm:t>
    </dgm:pt>
    <dgm:pt modelId="{8184563D-B091-4248-BB3D-FA3EEDABB367}" type="parTrans" cxnId="{F8CBA026-1F74-425C-A501-7464E59498AD}">
      <dgm:prSet/>
      <dgm:spPr/>
      <dgm:t>
        <a:bodyPr/>
        <a:lstStyle/>
        <a:p>
          <a:pPr marL="0" indent="0" algn="just"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BF23587F-D3B4-4725-A4EE-668000A6C39C}" type="sibTrans" cxnId="{F8CBA026-1F74-425C-A501-7464E59498AD}">
      <dgm:prSet/>
      <dgm:spPr/>
      <dgm:t>
        <a:bodyPr/>
        <a:lstStyle/>
        <a:p>
          <a:pPr marL="0" indent="0" algn="just">
            <a:spcBef>
              <a:spcPts val="0"/>
            </a:spcBef>
            <a:spcAft>
              <a:spcPts val="0"/>
            </a:spcAft>
          </a:pPr>
          <a:endParaRPr lang="es-ES"/>
        </a:p>
      </dgm:t>
    </dgm:pt>
    <dgm:pt modelId="{7745F4A2-F221-4C2C-9BE1-AFDF2035783D}">
      <dgm:prSet custT="1"/>
      <dgm:spPr/>
      <dgm:t>
        <a:bodyPr anchor="ctr"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2650" cap="small" baseline="0" dirty="0" err="1" smtClean="0">
              <a:latin typeface="Montserrat" panose="02000505000000020004" pitchFamily="2" charset="0"/>
            </a:rPr>
            <a:t>Dans</a:t>
          </a:r>
          <a:r>
            <a:rPr lang="es-ES" sz="2650" cap="small" baseline="0" dirty="0" smtClean="0">
              <a:latin typeface="Montserrat" panose="02000505000000020004" pitchFamily="2" charset="0"/>
            </a:rPr>
            <a:t> Rodríguez</a:t>
          </a:r>
          <a:r>
            <a:rPr lang="es-ES" sz="2650" dirty="0" smtClean="0">
              <a:latin typeface="Montserrat" panose="02000505000000020004" pitchFamily="2" charset="0"/>
            </a:rPr>
            <a:t>, </a:t>
          </a:r>
          <a:r>
            <a:rPr lang="es-ES" sz="2650" dirty="0" err="1" smtClean="0">
              <a:latin typeface="Montserrat" panose="02000505000000020004" pitchFamily="2" charset="0"/>
            </a:rPr>
            <a:t>Noemi</a:t>
          </a:r>
          <a:r>
            <a:rPr lang="es-ES" sz="2650" dirty="0" smtClean="0">
              <a:latin typeface="Montserrat" panose="02000505000000020004" pitchFamily="2" charset="0"/>
            </a:rPr>
            <a:t>, “</a:t>
          </a:r>
          <a:r>
            <a:rPr lang="es-ES" sz="2650" i="1" dirty="0" smtClean="0">
              <a:latin typeface="Montserrat" panose="02000505000000020004" pitchFamily="2" charset="0"/>
            </a:rPr>
            <a:t>El riesgo país en la inversión extranjera directa: concepto y modalidades de riesgo”</a:t>
          </a:r>
          <a:r>
            <a:rPr lang="es-ES" sz="2650" i="0" dirty="0" smtClean="0">
              <a:latin typeface="Montserrat" panose="02000505000000020004" pitchFamily="2" charset="0"/>
            </a:rPr>
            <a:t>, en </a:t>
          </a:r>
          <a:r>
            <a:rPr lang="es-ES" sz="2650" i="1" dirty="0" smtClean="0">
              <a:latin typeface="Montserrat" panose="02000505000000020004" pitchFamily="2" charset="0"/>
            </a:rPr>
            <a:t>Papeles de Europa</a:t>
          </a:r>
          <a:r>
            <a:rPr lang="es-ES" sz="2650" i="0" dirty="0" smtClean="0">
              <a:latin typeface="Montserrat" panose="02000505000000020004" pitchFamily="2" charset="0"/>
            </a:rPr>
            <a:t>, No. 25, 2012, págs. 109-129.</a:t>
          </a:r>
          <a:endParaRPr lang="es-ES" sz="2650" i="0" dirty="0">
            <a:latin typeface="Montserrat" panose="02000505000000020004" pitchFamily="2" charset="0"/>
          </a:endParaRPr>
        </a:p>
      </dgm:t>
    </dgm:pt>
    <dgm:pt modelId="{3F823431-8AB9-4613-A3EA-8BA41761B640}" type="parTrans" cxnId="{75844F8E-0B3E-41F5-8CFB-F33D3DBFDC33}">
      <dgm:prSet/>
      <dgm:spPr/>
      <dgm:t>
        <a:bodyPr/>
        <a:lstStyle/>
        <a:p>
          <a:endParaRPr lang="es-ES"/>
        </a:p>
      </dgm:t>
    </dgm:pt>
    <dgm:pt modelId="{57867FFA-BA89-44D5-8240-79994F3030EF}" type="sibTrans" cxnId="{75844F8E-0B3E-41F5-8CFB-F33D3DBFDC33}">
      <dgm:prSet/>
      <dgm:spPr/>
      <dgm:t>
        <a:bodyPr/>
        <a:lstStyle/>
        <a:p>
          <a:endParaRPr lang="es-ES"/>
        </a:p>
      </dgm:t>
    </dgm:pt>
    <dgm:pt modelId="{E82D2D6F-C060-46AF-9AF9-F63241914BF3}">
      <dgm:prSet custT="1"/>
      <dgm:spPr/>
      <dgm:t>
        <a:bodyPr anchor="ctr"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2650" i="0" dirty="0" smtClean="0">
              <a:latin typeface="Montserrat" panose="02000505000000020004" pitchFamily="2" charset="0"/>
            </a:rPr>
            <a:t>________, </a:t>
          </a:r>
          <a:r>
            <a:rPr lang="es-ES" sz="2650" i="1" dirty="0" smtClean="0">
              <a:latin typeface="Montserrat" panose="02000505000000020004" pitchFamily="2" charset="0"/>
            </a:rPr>
            <a:t>El riesgo país en la inversión extranjera directa, </a:t>
          </a:r>
          <a:r>
            <a:rPr lang="es-ES" sz="2650" i="0" dirty="0" smtClean="0">
              <a:latin typeface="Montserrat" panose="02000505000000020004" pitchFamily="2" charset="0"/>
            </a:rPr>
            <a:t>Tesis doctoral dirigida por José A. Alonso Rodríguez, Facultad de Ciencias Económicas y Empresariales, Universidad Complutense de Madrid, 2014.</a:t>
          </a:r>
          <a:endParaRPr lang="es-ES" sz="2650" i="0" dirty="0">
            <a:latin typeface="Montserrat" panose="02000505000000020004" pitchFamily="2" charset="0"/>
          </a:endParaRPr>
        </a:p>
      </dgm:t>
    </dgm:pt>
    <dgm:pt modelId="{F8DE662F-A128-49A3-A672-53F6F94D38EE}" type="parTrans" cxnId="{B1C865A7-EB77-4008-821D-EB1CB4B86702}">
      <dgm:prSet/>
      <dgm:spPr/>
      <dgm:t>
        <a:bodyPr/>
        <a:lstStyle/>
        <a:p>
          <a:endParaRPr lang="es-ES"/>
        </a:p>
      </dgm:t>
    </dgm:pt>
    <dgm:pt modelId="{4C3DB1ED-A4B4-45BA-8271-73AC3ABE7C95}" type="sibTrans" cxnId="{B1C865A7-EB77-4008-821D-EB1CB4B86702}">
      <dgm:prSet/>
      <dgm:spPr/>
      <dgm:t>
        <a:bodyPr/>
        <a:lstStyle/>
        <a:p>
          <a:endParaRPr lang="es-ES"/>
        </a:p>
      </dgm:t>
    </dgm:pt>
    <dgm:pt modelId="{6C984A52-9412-4E2C-BF81-539B8CD8AD62}" type="pres">
      <dgm:prSet presAssocID="{80C43E8A-4E02-4B00-9C2A-839E3D5E1B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E4074A-74C0-46C3-BCC8-AED2AA5C8B0A}" type="pres">
      <dgm:prSet presAssocID="{AD9878C6-43D2-451F-BB9B-E5E207C8A7BD}" presName="composite" presStyleCnt="0"/>
      <dgm:spPr/>
      <dgm:t>
        <a:bodyPr/>
        <a:lstStyle/>
        <a:p>
          <a:endParaRPr lang="es-ES"/>
        </a:p>
      </dgm:t>
    </dgm:pt>
    <dgm:pt modelId="{EB7CBC60-BC48-4CE6-B9A1-ED9AE59D4F3A}" type="pres">
      <dgm:prSet presAssocID="{AD9878C6-43D2-451F-BB9B-E5E207C8A7BD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A84190-B1D2-414F-9036-771C67E6EBFC}" type="pres">
      <dgm:prSet presAssocID="{AD9878C6-43D2-451F-BB9B-E5E207C8A7BD}" presName="desTx" presStyleLbl="alignAccFollowNode1" presStyleIdx="0" presStyleCnt="1" custScaleY="993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CFE4EE-4F4A-4AE3-9097-4EB1DBD4D411}" type="presOf" srcId="{80C43E8A-4E02-4B00-9C2A-839E3D5E1B95}" destId="{6C984A52-9412-4E2C-BF81-539B8CD8AD62}" srcOrd="0" destOrd="0" presId="urn:microsoft.com/office/officeart/2005/8/layout/hList1"/>
    <dgm:cxn modelId="{3BB59FA6-C607-4D92-851E-62B2D7119EB9}" type="presOf" srcId="{AD9878C6-43D2-451F-BB9B-E5E207C8A7BD}" destId="{EB7CBC60-BC48-4CE6-B9A1-ED9AE59D4F3A}" srcOrd="0" destOrd="0" presId="urn:microsoft.com/office/officeart/2005/8/layout/hList1"/>
    <dgm:cxn modelId="{5D568FA8-F0AE-4015-A3A6-BE72DB34B6AC}" type="presOf" srcId="{E82D2D6F-C060-46AF-9AF9-F63241914BF3}" destId="{97A84190-B1D2-414F-9036-771C67E6EBFC}" srcOrd="0" destOrd="2" presId="urn:microsoft.com/office/officeart/2005/8/layout/hList1"/>
    <dgm:cxn modelId="{0D455263-70F1-4FB7-9330-4C62038EEC72}" type="presOf" srcId="{BEC98344-8E3A-4157-A562-3204385DEBD6}" destId="{97A84190-B1D2-414F-9036-771C67E6EBFC}" srcOrd="0" destOrd="0" presId="urn:microsoft.com/office/officeart/2005/8/layout/hList1"/>
    <dgm:cxn modelId="{F8CBA026-1F74-425C-A501-7464E59498AD}" srcId="{AD9878C6-43D2-451F-BB9B-E5E207C8A7BD}" destId="{BEC98344-8E3A-4157-A562-3204385DEBD6}" srcOrd="0" destOrd="0" parTransId="{8184563D-B091-4248-BB3D-FA3EEDABB367}" sibTransId="{BF23587F-D3B4-4725-A4EE-668000A6C39C}"/>
    <dgm:cxn modelId="{75844F8E-0B3E-41F5-8CFB-F33D3DBFDC33}" srcId="{AD9878C6-43D2-451F-BB9B-E5E207C8A7BD}" destId="{7745F4A2-F221-4C2C-9BE1-AFDF2035783D}" srcOrd="1" destOrd="0" parTransId="{3F823431-8AB9-4613-A3EA-8BA41761B640}" sibTransId="{57867FFA-BA89-44D5-8240-79994F3030EF}"/>
    <dgm:cxn modelId="{B1C865A7-EB77-4008-821D-EB1CB4B86702}" srcId="{AD9878C6-43D2-451F-BB9B-E5E207C8A7BD}" destId="{E82D2D6F-C060-46AF-9AF9-F63241914BF3}" srcOrd="2" destOrd="0" parTransId="{F8DE662F-A128-49A3-A672-53F6F94D38EE}" sibTransId="{4C3DB1ED-A4B4-45BA-8271-73AC3ABE7C95}"/>
    <dgm:cxn modelId="{B145C12F-1023-4834-8F23-3096F171DC5D}" type="presOf" srcId="{7745F4A2-F221-4C2C-9BE1-AFDF2035783D}" destId="{97A84190-B1D2-414F-9036-771C67E6EBFC}" srcOrd="0" destOrd="1" presId="urn:microsoft.com/office/officeart/2005/8/layout/hList1"/>
    <dgm:cxn modelId="{E57724A3-09FB-43C8-B383-3BB0E1AD7EC0}" srcId="{80C43E8A-4E02-4B00-9C2A-839E3D5E1B95}" destId="{AD9878C6-43D2-451F-BB9B-E5E207C8A7BD}" srcOrd="0" destOrd="0" parTransId="{AF8CC30B-4E5C-46FC-BCFD-120AECE30FB5}" sibTransId="{D72455F6-2515-419E-A2D9-C748A2C15924}"/>
    <dgm:cxn modelId="{AE4D3164-2BFA-438D-AC2B-99A5F7DE4587}" type="presParOf" srcId="{6C984A52-9412-4E2C-BF81-539B8CD8AD62}" destId="{EEE4074A-74C0-46C3-BCC8-AED2AA5C8B0A}" srcOrd="0" destOrd="0" presId="urn:microsoft.com/office/officeart/2005/8/layout/hList1"/>
    <dgm:cxn modelId="{E5A0F804-95C0-4C16-9965-84DFAA370386}" type="presParOf" srcId="{EEE4074A-74C0-46C3-BCC8-AED2AA5C8B0A}" destId="{EB7CBC60-BC48-4CE6-B9A1-ED9AE59D4F3A}" srcOrd="0" destOrd="0" presId="urn:microsoft.com/office/officeart/2005/8/layout/hList1"/>
    <dgm:cxn modelId="{8C6D4A73-2121-4D0D-8D4B-DD90888781A4}" type="presParOf" srcId="{EEE4074A-74C0-46C3-BCC8-AED2AA5C8B0A}" destId="{97A84190-B1D2-414F-9036-771C67E6EB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A039C31-1C09-4EA4-822E-6F250A6D1AB2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DAD9517-C2C9-492E-9447-335A3A303552}">
      <dgm:prSet phldrT="[Texto]" custT="1"/>
      <dgm:spPr/>
      <dgm:t>
        <a:bodyPr/>
        <a:lstStyle/>
        <a:p>
          <a:r>
            <a:rPr lang="es-ES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Canales de comercio</a:t>
          </a:r>
          <a:endParaRPr lang="es-ES" sz="2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3257FDE8-95E2-49B4-8BB9-5FB0CD6987C3}" type="parTrans" cxnId="{690968F6-6D8D-41AD-A9FD-78F8C21E0A8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F93950-E7B3-4243-B96F-D16974305D19}" type="sibTrans" cxnId="{690968F6-6D8D-41AD-A9FD-78F8C21E0A8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C2B329-B90B-4B48-9491-AC66B8F2E494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  <a:effectLst/>
              <a:latin typeface="Montserrat" panose="02000505000000020004" pitchFamily="2" charset="0"/>
            </a:rPr>
            <a:t>Contrato </a:t>
          </a:r>
          <a:r>
            <a:rPr lang="es-ES" sz="2400" b="1" dirty="0" smtClean="0">
              <a:solidFill>
                <a:schemeClr val="tx1"/>
              </a:solidFill>
              <a:effectLst/>
              <a:latin typeface="Montserrat" panose="02000505000000020004" pitchFamily="2" charset="0"/>
            </a:rPr>
            <a:t>(marco) </a:t>
          </a:r>
          <a:r>
            <a:rPr lang="es-ES" sz="2400" b="1" dirty="0" smtClean="0">
              <a:solidFill>
                <a:schemeClr val="tx1"/>
              </a:solidFill>
              <a:effectLst/>
              <a:latin typeface="Montserrat" panose="02000505000000020004" pitchFamily="2" charset="0"/>
            </a:rPr>
            <a:t>de franquicia</a:t>
          </a:r>
          <a:endParaRPr lang="es-ES" sz="2400" b="1" dirty="0">
            <a:solidFill>
              <a:schemeClr val="tx1"/>
            </a:solidFill>
            <a:effectLst/>
            <a:latin typeface="Montserrat" panose="02000505000000020004" pitchFamily="2" charset="0"/>
          </a:endParaRPr>
        </a:p>
      </dgm:t>
    </dgm:pt>
    <dgm:pt modelId="{F402B6EA-C08F-44FB-887A-E7AC071E0CDE}" type="parTrans" cxnId="{E344B10B-C9A8-4D9A-A6FE-C8705204E1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15DA5A-2442-44C2-AD46-02D089D9995C}" type="sibTrans" cxnId="{E344B10B-C9A8-4D9A-A6FE-C8705204E1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7FBD723-338E-492F-93A1-140F48C6FA6A}">
      <dgm:prSet phldrT="[Texto]" custT="1"/>
      <dgm:spPr/>
      <dgm:t>
        <a:bodyPr/>
        <a:lstStyle/>
        <a:p>
          <a:r>
            <a:rPr lang="es-ES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Producción de bienes y prestación de servicios</a:t>
          </a:r>
          <a:endParaRPr lang="es-E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1BB83336-1FFE-428D-81F8-A99A64ED30B8}" type="parTrans" cxnId="{D9A379A8-8FAE-49D2-9753-74E512AD954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56B8CD-E264-476C-9F55-BE6EFCC8BC96}" type="sibTrans" cxnId="{D9A379A8-8FAE-49D2-9753-74E512AD954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32B1C2B-05FA-49C1-AB3C-D2559C899D44}" type="pres">
      <dgm:prSet presAssocID="{7A039C31-1C09-4EA4-822E-6F250A6D1AB2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AE183C8F-7F36-431D-8DBB-66C5CD6CC1FC}" type="pres">
      <dgm:prSet presAssocID="{5DAD9517-C2C9-492E-9447-335A3A303552}" presName="parTx1" presStyleLbl="node1" presStyleIdx="0" presStyleCnt="2" custScaleX="121000" custScaleY="121000"/>
      <dgm:spPr/>
      <dgm:t>
        <a:bodyPr/>
        <a:lstStyle/>
        <a:p>
          <a:endParaRPr lang="es-ES"/>
        </a:p>
      </dgm:t>
    </dgm:pt>
    <dgm:pt modelId="{B1A65A96-23FD-4F7C-80AB-47E37DE58DF0}" type="pres">
      <dgm:prSet presAssocID="{5DAD9517-C2C9-492E-9447-335A3A303552}" presName="spPre1" presStyleCnt="0"/>
      <dgm:spPr/>
      <dgm:t>
        <a:bodyPr/>
        <a:lstStyle/>
        <a:p>
          <a:endParaRPr lang="es-ES"/>
        </a:p>
      </dgm:t>
    </dgm:pt>
    <dgm:pt modelId="{507BA848-11BB-4D54-B1AF-BB4F4C033658}" type="pres">
      <dgm:prSet presAssocID="{5DAD9517-C2C9-492E-9447-335A3A303552}" presName="chLin1" presStyleCnt="0"/>
      <dgm:spPr/>
      <dgm:t>
        <a:bodyPr/>
        <a:lstStyle/>
        <a:p>
          <a:endParaRPr lang="es-ES"/>
        </a:p>
      </dgm:t>
    </dgm:pt>
    <dgm:pt modelId="{B23DB06E-9B09-4764-81A9-A967C7FD9713}" type="pres">
      <dgm:prSet presAssocID="{F402B6EA-C08F-44FB-887A-E7AC071E0CDE}" presName="Name11" presStyleLbl="parChTrans1D1" presStyleIdx="0" presStyleCnt="4"/>
      <dgm:spPr/>
      <dgm:t>
        <a:bodyPr/>
        <a:lstStyle/>
        <a:p>
          <a:endParaRPr lang="es-ES"/>
        </a:p>
      </dgm:t>
    </dgm:pt>
    <dgm:pt modelId="{66717E8C-06BB-49A0-B95E-D8F9F6C1A92A}" type="pres">
      <dgm:prSet presAssocID="{F402B6EA-C08F-44FB-887A-E7AC071E0CDE}" presName="Name31" presStyleLbl="parChTrans1D1" presStyleIdx="1" presStyleCnt="4"/>
      <dgm:spPr/>
      <dgm:t>
        <a:bodyPr/>
        <a:lstStyle/>
        <a:p>
          <a:endParaRPr lang="es-ES"/>
        </a:p>
      </dgm:t>
    </dgm:pt>
    <dgm:pt modelId="{257C608C-6B7E-45EF-8F41-F80F2B65D18E}" type="pres">
      <dgm:prSet presAssocID="{3BC2B329-B90B-4B48-9491-AC66B8F2E494}" presName="top1" presStyleCnt="0"/>
      <dgm:spPr/>
      <dgm:t>
        <a:bodyPr/>
        <a:lstStyle/>
        <a:p>
          <a:endParaRPr lang="es-ES"/>
        </a:p>
      </dgm:t>
    </dgm:pt>
    <dgm:pt modelId="{77D455B7-89E8-4E05-87AF-CCB42E392457}" type="pres">
      <dgm:prSet presAssocID="{3BC2B329-B90B-4B48-9491-AC66B8F2E494}" presName="txAndLines1" presStyleCnt="0"/>
      <dgm:spPr/>
      <dgm:t>
        <a:bodyPr/>
        <a:lstStyle/>
        <a:p>
          <a:endParaRPr lang="es-ES"/>
        </a:p>
      </dgm:t>
    </dgm:pt>
    <dgm:pt modelId="{6C824378-96A3-49BA-A163-CE0DC6A76137}" type="pres">
      <dgm:prSet presAssocID="{3BC2B329-B90B-4B48-9491-AC66B8F2E494}" presName="anchor1" presStyleCnt="0"/>
      <dgm:spPr/>
      <dgm:t>
        <a:bodyPr/>
        <a:lstStyle/>
        <a:p>
          <a:endParaRPr lang="es-ES"/>
        </a:p>
      </dgm:t>
    </dgm:pt>
    <dgm:pt modelId="{09D4D060-8F1D-4013-B6CD-F8B883622F27}" type="pres">
      <dgm:prSet presAssocID="{3BC2B329-B90B-4B48-9491-AC66B8F2E494}" presName="backup1" presStyleCnt="0"/>
      <dgm:spPr/>
      <dgm:t>
        <a:bodyPr/>
        <a:lstStyle/>
        <a:p>
          <a:endParaRPr lang="es-ES"/>
        </a:p>
      </dgm:t>
    </dgm:pt>
    <dgm:pt modelId="{973AC6A2-364B-433A-B73D-9FF22F7A4D43}" type="pres">
      <dgm:prSet presAssocID="{3BC2B329-B90B-4B48-9491-AC66B8F2E494}" presName="preLine1" presStyleLbl="parChTrans1D1" presStyleIdx="2" presStyleCnt="4"/>
      <dgm:spPr/>
      <dgm:t>
        <a:bodyPr/>
        <a:lstStyle/>
        <a:p>
          <a:endParaRPr lang="es-ES"/>
        </a:p>
      </dgm:t>
    </dgm:pt>
    <dgm:pt modelId="{34FBF158-9175-4F07-8592-FE4DE46DFEB3}" type="pres">
      <dgm:prSet presAssocID="{3BC2B329-B90B-4B48-9491-AC66B8F2E494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274B77-FD99-4B46-A9F6-65E72F3EA2B9}" type="pres">
      <dgm:prSet presAssocID="{3BC2B329-B90B-4B48-9491-AC66B8F2E494}" presName="postLine1" presStyleLbl="parChTrans1D1" presStyleIdx="3" presStyleCnt="4"/>
      <dgm:spPr/>
      <dgm:t>
        <a:bodyPr/>
        <a:lstStyle/>
        <a:p>
          <a:endParaRPr lang="es-ES"/>
        </a:p>
      </dgm:t>
    </dgm:pt>
    <dgm:pt modelId="{14884632-D4F0-4103-913D-4FC02B88F59A}" type="pres">
      <dgm:prSet presAssocID="{5DAD9517-C2C9-492E-9447-335A3A303552}" presName="spPost1" presStyleCnt="0"/>
      <dgm:spPr/>
      <dgm:t>
        <a:bodyPr/>
        <a:lstStyle/>
        <a:p>
          <a:endParaRPr lang="es-ES"/>
        </a:p>
      </dgm:t>
    </dgm:pt>
    <dgm:pt modelId="{3180D52A-04F9-4861-8A12-56067369ED72}" type="pres">
      <dgm:prSet presAssocID="{47FBD723-338E-492F-93A1-140F48C6FA6A}" presName="parTx2" presStyleLbl="node1" presStyleIdx="1" presStyleCnt="2" custScaleX="121000" custScaleY="121000"/>
      <dgm:spPr/>
      <dgm:t>
        <a:bodyPr/>
        <a:lstStyle/>
        <a:p>
          <a:endParaRPr lang="es-ES"/>
        </a:p>
      </dgm:t>
    </dgm:pt>
  </dgm:ptLst>
  <dgm:cxnLst>
    <dgm:cxn modelId="{48A2625A-CCF5-4D24-AEC0-185CA9870679}" type="presOf" srcId="{7A039C31-1C09-4EA4-822E-6F250A6D1AB2}" destId="{232B1C2B-05FA-49C1-AB3C-D2559C899D44}" srcOrd="0" destOrd="0" presId="urn:microsoft.com/office/officeart/2009/3/layout/SubStepProcess"/>
    <dgm:cxn modelId="{AB886314-1EAC-4268-B43A-B93DE5B9F637}" type="presOf" srcId="{3BC2B329-B90B-4B48-9491-AC66B8F2E494}" destId="{34FBF158-9175-4F07-8592-FE4DE46DFEB3}" srcOrd="0" destOrd="0" presId="urn:microsoft.com/office/officeart/2009/3/layout/SubStepProcess"/>
    <dgm:cxn modelId="{690968F6-6D8D-41AD-A9FD-78F8C21E0A81}" srcId="{7A039C31-1C09-4EA4-822E-6F250A6D1AB2}" destId="{5DAD9517-C2C9-492E-9447-335A3A303552}" srcOrd="0" destOrd="0" parTransId="{3257FDE8-95E2-49B4-8BB9-5FB0CD6987C3}" sibTransId="{79F93950-E7B3-4243-B96F-D16974305D19}"/>
    <dgm:cxn modelId="{F0A4649E-ED20-48A9-9F35-A64A1E8F4C89}" type="presOf" srcId="{47FBD723-338E-492F-93A1-140F48C6FA6A}" destId="{3180D52A-04F9-4861-8A12-56067369ED72}" srcOrd="0" destOrd="0" presId="urn:microsoft.com/office/officeart/2009/3/layout/SubStepProcess"/>
    <dgm:cxn modelId="{195CA2EA-40C3-44C4-8ABE-16470D82E5E1}" type="presOf" srcId="{5DAD9517-C2C9-492E-9447-335A3A303552}" destId="{AE183C8F-7F36-431D-8DBB-66C5CD6CC1FC}" srcOrd="0" destOrd="0" presId="urn:microsoft.com/office/officeart/2009/3/layout/SubStepProcess"/>
    <dgm:cxn modelId="{E344B10B-C9A8-4D9A-A6FE-C8705204E11A}" srcId="{5DAD9517-C2C9-492E-9447-335A3A303552}" destId="{3BC2B329-B90B-4B48-9491-AC66B8F2E494}" srcOrd="0" destOrd="0" parTransId="{F402B6EA-C08F-44FB-887A-E7AC071E0CDE}" sibTransId="{9115DA5A-2442-44C2-AD46-02D089D9995C}"/>
    <dgm:cxn modelId="{D9A379A8-8FAE-49D2-9753-74E512AD954A}" srcId="{7A039C31-1C09-4EA4-822E-6F250A6D1AB2}" destId="{47FBD723-338E-492F-93A1-140F48C6FA6A}" srcOrd="1" destOrd="0" parTransId="{1BB83336-1FFE-428D-81F8-A99A64ED30B8}" sibTransId="{7A56B8CD-E264-476C-9F55-BE6EFCC8BC96}"/>
    <dgm:cxn modelId="{6C207CCE-6404-4FBD-8D9A-CDE90CF2C924}" type="presParOf" srcId="{232B1C2B-05FA-49C1-AB3C-D2559C899D44}" destId="{AE183C8F-7F36-431D-8DBB-66C5CD6CC1FC}" srcOrd="0" destOrd="0" presId="urn:microsoft.com/office/officeart/2009/3/layout/SubStepProcess"/>
    <dgm:cxn modelId="{14004E6C-5B7E-446F-823D-44D61F893CDA}" type="presParOf" srcId="{232B1C2B-05FA-49C1-AB3C-D2559C899D44}" destId="{B1A65A96-23FD-4F7C-80AB-47E37DE58DF0}" srcOrd="1" destOrd="0" presId="urn:microsoft.com/office/officeart/2009/3/layout/SubStepProcess"/>
    <dgm:cxn modelId="{5D405501-57C1-42C7-8645-776C5E521AC3}" type="presParOf" srcId="{232B1C2B-05FA-49C1-AB3C-D2559C899D44}" destId="{507BA848-11BB-4D54-B1AF-BB4F4C033658}" srcOrd="2" destOrd="0" presId="urn:microsoft.com/office/officeart/2009/3/layout/SubStepProcess"/>
    <dgm:cxn modelId="{7964CA28-D039-4640-B2DB-8417D2149F60}" type="presParOf" srcId="{507BA848-11BB-4D54-B1AF-BB4F4C033658}" destId="{B23DB06E-9B09-4764-81A9-A967C7FD9713}" srcOrd="0" destOrd="0" presId="urn:microsoft.com/office/officeart/2009/3/layout/SubStepProcess"/>
    <dgm:cxn modelId="{3C2B3770-8490-483E-AE10-A6B767E3BE4E}" type="presParOf" srcId="{507BA848-11BB-4D54-B1AF-BB4F4C033658}" destId="{66717E8C-06BB-49A0-B95E-D8F9F6C1A92A}" srcOrd="1" destOrd="0" presId="urn:microsoft.com/office/officeart/2009/3/layout/SubStepProcess"/>
    <dgm:cxn modelId="{C8FCE7C3-C2BE-4D09-85E6-0D7618D2A532}" type="presParOf" srcId="{507BA848-11BB-4D54-B1AF-BB4F4C033658}" destId="{257C608C-6B7E-45EF-8F41-F80F2B65D18E}" srcOrd="2" destOrd="0" presId="urn:microsoft.com/office/officeart/2009/3/layout/SubStepProcess"/>
    <dgm:cxn modelId="{BAFC27FE-489A-485E-8700-7F175ADE1090}" type="presParOf" srcId="{507BA848-11BB-4D54-B1AF-BB4F4C033658}" destId="{77D455B7-89E8-4E05-87AF-CCB42E392457}" srcOrd="3" destOrd="0" presId="urn:microsoft.com/office/officeart/2009/3/layout/SubStepProcess"/>
    <dgm:cxn modelId="{E055F24F-9BA0-4C33-86F3-124B0014AC58}" type="presParOf" srcId="{77D455B7-89E8-4E05-87AF-CCB42E392457}" destId="{6C824378-96A3-49BA-A163-CE0DC6A76137}" srcOrd="0" destOrd="0" presId="urn:microsoft.com/office/officeart/2009/3/layout/SubStepProcess"/>
    <dgm:cxn modelId="{45EF75CC-892E-4D21-A6E9-4F79A3E912DD}" type="presParOf" srcId="{77D455B7-89E8-4E05-87AF-CCB42E392457}" destId="{09D4D060-8F1D-4013-B6CD-F8B883622F27}" srcOrd="1" destOrd="0" presId="urn:microsoft.com/office/officeart/2009/3/layout/SubStepProcess"/>
    <dgm:cxn modelId="{D66BD520-AC43-4708-8108-E32A896109A4}" type="presParOf" srcId="{77D455B7-89E8-4E05-87AF-CCB42E392457}" destId="{973AC6A2-364B-433A-B73D-9FF22F7A4D43}" srcOrd="2" destOrd="0" presId="urn:microsoft.com/office/officeart/2009/3/layout/SubStepProcess"/>
    <dgm:cxn modelId="{E5E3C2A0-30D6-433A-B078-19A1DF3158ED}" type="presParOf" srcId="{77D455B7-89E8-4E05-87AF-CCB42E392457}" destId="{34FBF158-9175-4F07-8592-FE4DE46DFEB3}" srcOrd="3" destOrd="0" presId="urn:microsoft.com/office/officeart/2009/3/layout/SubStepProcess"/>
    <dgm:cxn modelId="{6FFD3E89-29B9-49F1-AF12-83748F6F193B}" type="presParOf" srcId="{77D455B7-89E8-4E05-87AF-CCB42E392457}" destId="{83274B77-FD99-4B46-A9F6-65E72F3EA2B9}" srcOrd="4" destOrd="0" presId="urn:microsoft.com/office/officeart/2009/3/layout/SubStepProcess"/>
    <dgm:cxn modelId="{CEBCCA79-180F-4C0B-A220-A522C9F857B1}" type="presParOf" srcId="{232B1C2B-05FA-49C1-AB3C-D2559C899D44}" destId="{14884632-D4F0-4103-913D-4FC02B88F59A}" srcOrd="3" destOrd="0" presId="urn:microsoft.com/office/officeart/2009/3/layout/SubStepProcess"/>
    <dgm:cxn modelId="{8535CC7A-D3BD-40EC-A343-799AD896C57C}" type="presParOf" srcId="{232B1C2B-05FA-49C1-AB3C-D2559C899D44}" destId="{3180D52A-04F9-4861-8A12-56067369ED72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42BB1B-9AC7-40DF-A9AD-35D3FD80AB0F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6A2DA5AE-AFA1-4B25-959E-B63F5DC31A48}">
      <dgm:prSet phldrT="[Texto]" custT="1"/>
      <dgm:spPr/>
      <dgm:t>
        <a:bodyPr/>
        <a:lstStyle/>
        <a:p>
          <a:r>
            <a:rPr lang="es-ES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Distribución,Estimatorio o Concesión</a:t>
          </a:r>
          <a:endParaRPr lang="es-E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7F21A78E-F9E8-4E37-9A2F-5E9F97E486BE}" type="parTrans" cxnId="{14CB04F1-6F2B-427B-B9E9-A20FC1F0F8BE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93E40F19-4D39-4DE9-A791-D7F6B874C168}" type="sibTrans" cxnId="{14CB04F1-6F2B-427B-B9E9-A20FC1F0F8BE}">
      <dgm:prSet custT="1"/>
      <dgm:spPr/>
      <dgm:t>
        <a:bodyPr/>
        <a:lstStyle/>
        <a:p>
          <a:endParaRPr lang="es-ES" sz="240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2608FE69-D6C5-4E04-8079-E021C9621D29}">
      <dgm:prSet phldrT="[Texto]" custT="1"/>
      <dgm:spPr/>
      <dgm:t>
        <a:bodyPr/>
        <a:lstStyle/>
        <a:p>
          <a:r>
            <a:rPr lang="es-ES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Prestación de servicios</a:t>
          </a:r>
          <a:endParaRPr lang="es-E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1C4DF315-A94B-4F62-8C69-24F0634E4B07}" type="parTrans" cxnId="{E7594FFF-F06C-464F-BF56-87226BED1FCF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62B49058-F6D3-47CE-8BDB-258414CF77F8}" type="sibTrans" cxnId="{E7594FFF-F06C-464F-BF56-87226BED1FCF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616E5A35-C86F-40C1-83C2-960A6C11EB54}" type="pres">
      <dgm:prSet presAssocID="{9D42BB1B-9AC7-40DF-A9AD-35D3FD80AB0F}" presName="Name0" presStyleCnt="0">
        <dgm:presLayoutVars>
          <dgm:dir/>
          <dgm:resizeHandles val="exact"/>
        </dgm:presLayoutVars>
      </dgm:prSet>
      <dgm:spPr/>
    </dgm:pt>
    <dgm:pt modelId="{8C151586-91A0-4849-B73B-7315B52F69C2}" type="pres">
      <dgm:prSet presAssocID="{9D42BB1B-9AC7-40DF-A9AD-35D3FD80AB0F}" presName="vNodes" presStyleCnt="0"/>
      <dgm:spPr/>
    </dgm:pt>
    <dgm:pt modelId="{35F4E180-2D18-4862-B73F-69BC13FBCD14}" type="pres">
      <dgm:prSet presAssocID="{6A2DA5AE-AFA1-4B25-959E-B63F5DC31A4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2EF6B-347E-4F82-B48E-007E0D320E72}" type="pres">
      <dgm:prSet presAssocID="{9D42BB1B-9AC7-40DF-A9AD-35D3FD80AB0F}" presName="sibTransLast" presStyleLbl="sibTrans2D1" presStyleIdx="0" presStyleCnt="1"/>
      <dgm:spPr>
        <a:prstGeom prst="mathPlus">
          <a:avLst/>
        </a:prstGeom>
      </dgm:spPr>
      <dgm:t>
        <a:bodyPr/>
        <a:lstStyle/>
        <a:p>
          <a:endParaRPr lang="es-ES"/>
        </a:p>
      </dgm:t>
    </dgm:pt>
    <dgm:pt modelId="{A1AD0F68-12D5-49B8-96ED-C8D9871937B6}" type="pres">
      <dgm:prSet presAssocID="{9D42BB1B-9AC7-40DF-A9AD-35D3FD80AB0F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F3246E97-5D8D-4A7F-9182-94175E2AA829}" type="pres">
      <dgm:prSet presAssocID="{9D42BB1B-9AC7-40DF-A9AD-35D3FD80AB0F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33BF6C-B8F8-4C0F-9E27-F0E2F83B4E68}" type="presOf" srcId="{2608FE69-D6C5-4E04-8079-E021C9621D29}" destId="{F3246E97-5D8D-4A7F-9182-94175E2AA829}" srcOrd="0" destOrd="0" presId="urn:microsoft.com/office/officeart/2005/8/layout/equation2"/>
    <dgm:cxn modelId="{E7594FFF-F06C-464F-BF56-87226BED1FCF}" srcId="{9D42BB1B-9AC7-40DF-A9AD-35D3FD80AB0F}" destId="{2608FE69-D6C5-4E04-8079-E021C9621D29}" srcOrd="1" destOrd="0" parTransId="{1C4DF315-A94B-4F62-8C69-24F0634E4B07}" sibTransId="{62B49058-F6D3-47CE-8BDB-258414CF77F8}"/>
    <dgm:cxn modelId="{4F742355-2682-4C51-9757-CE7E7B98C649}" type="presOf" srcId="{93E40F19-4D39-4DE9-A791-D7F6B874C168}" destId="{A1AD0F68-12D5-49B8-96ED-C8D9871937B6}" srcOrd="1" destOrd="0" presId="urn:microsoft.com/office/officeart/2005/8/layout/equation2"/>
    <dgm:cxn modelId="{14CB04F1-6F2B-427B-B9E9-A20FC1F0F8BE}" srcId="{9D42BB1B-9AC7-40DF-A9AD-35D3FD80AB0F}" destId="{6A2DA5AE-AFA1-4B25-959E-B63F5DC31A48}" srcOrd="0" destOrd="0" parTransId="{7F21A78E-F9E8-4E37-9A2F-5E9F97E486BE}" sibTransId="{93E40F19-4D39-4DE9-A791-D7F6B874C168}"/>
    <dgm:cxn modelId="{A385DBD7-E070-44A8-B1E5-90E826C5C93C}" type="presOf" srcId="{6A2DA5AE-AFA1-4B25-959E-B63F5DC31A48}" destId="{35F4E180-2D18-4862-B73F-69BC13FBCD14}" srcOrd="0" destOrd="0" presId="urn:microsoft.com/office/officeart/2005/8/layout/equation2"/>
    <dgm:cxn modelId="{B553FCA9-EAC0-4638-805F-AEC765286615}" type="presOf" srcId="{9D42BB1B-9AC7-40DF-A9AD-35D3FD80AB0F}" destId="{616E5A35-C86F-40C1-83C2-960A6C11EB54}" srcOrd="0" destOrd="0" presId="urn:microsoft.com/office/officeart/2005/8/layout/equation2"/>
    <dgm:cxn modelId="{F43ADBD4-5101-4997-A979-A7B749530157}" type="presOf" srcId="{93E40F19-4D39-4DE9-A791-D7F6B874C168}" destId="{6722EF6B-347E-4F82-B48E-007E0D320E72}" srcOrd="0" destOrd="0" presId="urn:microsoft.com/office/officeart/2005/8/layout/equation2"/>
    <dgm:cxn modelId="{DB3DC0F7-A4C9-41AF-AC6E-0CFF616D7A2E}" type="presParOf" srcId="{616E5A35-C86F-40C1-83C2-960A6C11EB54}" destId="{8C151586-91A0-4849-B73B-7315B52F69C2}" srcOrd="0" destOrd="0" presId="urn:microsoft.com/office/officeart/2005/8/layout/equation2"/>
    <dgm:cxn modelId="{6B717A08-138E-4F8A-9D5F-5034A55A3831}" type="presParOf" srcId="{8C151586-91A0-4849-B73B-7315B52F69C2}" destId="{35F4E180-2D18-4862-B73F-69BC13FBCD14}" srcOrd="0" destOrd="0" presId="urn:microsoft.com/office/officeart/2005/8/layout/equation2"/>
    <dgm:cxn modelId="{7011EC11-5BC4-4148-AEED-70CD0DC7076E}" type="presParOf" srcId="{616E5A35-C86F-40C1-83C2-960A6C11EB54}" destId="{6722EF6B-347E-4F82-B48E-007E0D320E72}" srcOrd="1" destOrd="0" presId="urn:microsoft.com/office/officeart/2005/8/layout/equation2"/>
    <dgm:cxn modelId="{8C8F6CF0-1B29-4785-913E-D5D592EF5396}" type="presParOf" srcId="{6722EF6B-347E-4F82-B48E-007E0D320E72}" destId="{A1AD0F68-12D5-49B8-96ED-C8D9871937B6}" srcOrd="0" destOrd="0" presId="urn:microsoft.com/office/officeart/2005/8/layout/equation2"/>
    <dgm:cxn modelId="{7D34AA76-BE65-4015-9315-C7954471E6F4}" type="presParOf" srcId="{616E5A35-C86F-40C1-83C2-960A6C11EB54}" destId="{F3246E97-5D8D-4A7F-9182-94175E2AA82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FB4878-CB3B-43E8-83E4-74A7C0178E3E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8CE6CC5C-D2B2-41C5-BD36-811487A7A6D2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Suministro o L</a:t>
          </a:r>
          <a:r>
            <a:rPr lang="es-ES" b="1" i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easing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C0B1C7E5-2CEE-46A0-BB5E-BB9F852F22E7}" type="parTrans" cxnId="{9C20D0C7-6924-42C6-AF57-756E63CE544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76AF86-A069-4986-8AD4-98785FFA799D}" type="sibTrans" cxnId="{9C20D0C7-6924-42C6-AF57-756E63CE544E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E396AC76-B469-45E3-8B33-BC5E58874F31}">
      <dgm:prSet phldrT="[Texto]"/>
      <dgm:spPr/>
      <dgm:t>
        <a:bodyPr/>
        <a:lstStyle/>
        <a:p>
          <a:r>
            <a:rPr lang="es-ES" b="1" i="1" u="none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Factoring</a:t>
          </a:r>
          <a:endParaRPr lang="es-ES" b="1" i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7E400283-8F52-4ED4-B09F-459EDED890DF}" type="parTrans" cxnId="{F43A3177-757A-4E70-97BB-44C075B725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634B53-1AFE-4F08-A7AA-E8E533FEC049}" type="sibTrans" cxnId="{F43A3177-757A-4E70-97BB-44C075B725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5081BD-A62B-4FAD-BFE9-53894BCD141C}" type="pres">
      <dgm:prSet presAssocID="{CFFB4878-CB3B-43E8-83E4-74A7C0178E3E}" presName="Name0" presStyleCnt="0">
        <dgm:presLayoutVars>
          <dgm:dir/>
          <dgm:resizeHandles val="exact"/>
        </dgm:presLayoutVars>
      </dgm:prSet>
      <dgm:spPr/>
    </dgm:pt>
    <dgm:pt modelId="{25655984-B57C-4183-93DD-E582BE38627D}" type="pres">
      <dgm:prSet presAssocID="{CFFB4878-CB3B-43E8-83E4-74A7C0178E3E}" presName="vNodes" presStyleCnt="0"/>
      <dgm:spPr/>
    </dgm:pt>
    <dgm:pt modelId="{30BCF19D-A08F-41EF-955C-2311E0962149}" type="pres">
      <dgm:prSet presAssocID="{8CE6CC5C-D2B2-41C5-BD36-811487A7A6D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B18C56-29A8-4E42-A63E-7335E188AFCB}" type="pres">
      <dgm:prSet presAssocID="{CFFB4878-CB3B-43E8-83E4-74A7C0178E3E}" presName="sibTransLast" presStyleLbl="sibTrans2D1" presStyleIdx="0" presStyleCnt="1"/>
      <dgm:spPr>
        <a:prstGeom prst="mathPlus">
          <a:avLst/>
        </a:prstGeom>
      </dgm:spPr>
      <dgm:t>
        <a:bodyPr/>
        <a:lstStyle/>
        <a:p>
          <a:endParaRPr lang="es-ES"/>
        </a:p>
      </dgm:t>
    </dgm:pt>
    <dgm:pt modelId="{1659593B-85DE-41FF-A028-1A3C3E696658}" type="pres">
      <dgm:prSet presAssocID="{CFFB4878-CB3B-43E8-83E4-74A7C0178E3E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D2BCCCC9-AE23-4768-92D5-6890C437A41A}" type="pres">
      <dgm:prSet presAssocID="{CFFB4878-CB3B-43E8-83E4-74A7C0178E3E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A8F5A0-AF6C-4A32-BBDC-EC2C8B64D169}" type="presOf" srcId="{CFFB4878-CB3B-43E8-83E4-74A7C0178E3E}" destId="{B95081BD-A62B-4FAD-BFE9-53894BCD141C}" srcOrd="0" destOrd="0" presId="urn:microsoft.com/office/officeart/2005/8/layout/equation2"/>
    <dgm:cxn modelId="{9C20D0C7-6924-42C6-AF57-756E63CE544E}" srcId="{CFFB4878-CB3B-43E8-83E4-74A7C0178E3E}" destId="{8CE6CC5C-D2B2-41C5-BD36-811487A7A6D2}" srcOrd="0" destOrd="0" parTransId="{C0B1C7E5-2CEE-46A0-BB5E-BB9F852F22E7}" sibTransId="{6D76AF86-A069-4986-8AD4-98785FFA799D}"/>
    <dgm:cxn modelId="{F8303596-5816-495E-AA54-464A59A70306}" type="presOf" srcId="{6D76AF86-A069-4986-8AD4-98785FFA799D}" destId="{1659593B-85DE-41FF-A028-1A3C3E696658}" srcOrd="1" destOrd="0" presId="urn:microsoft.com/office/officeart/2005/8/layout/equation2"/>
    <dgm:cxn modelId="{3C17AD5B-78D9-4E92-A9B2-DA073B7A6DB8}" type="presOf" srcId="{6D76AF86-A069-4986-8AD4-98785FFA799D}" destId="{05B18C56-29A8-4E42-A63E-7335E188AFCB}" srcOrd="0" destOrd="0" presId="urn:microsoft.com/office/officeart/2005/8/layout/equation2"/>
    <dgm:cxn modelId="{10C576ED-2083-4C23-A55C-11829B5CE819}" type="presOf" srcId="{E396AC76-B469-45E3-8B33-BC5E58874F31}" destId="{D2BCCCC9-AE23-4768-92D5-6890C437A41A}" srcOrd="0" destOrd="0" presId="urn:microsoft.com/office/officeart/2005/8/layout/equation2"/>
    <dgm:cxn modelId="{B0872CBD-CB55-4D08-9F3D-EBD54D43D54C}" type="presOf" srcId="{8CE6CC5C-D2B2-41C5-BD36-811487A7A6D2}" destId="{30BCF19D-A08F-41EF-955C-2311E0962149}" srcOrd="0" destOrd="0" presId="urn:microsoft.com/office/officeart/2005/8/layout/equation2"/>
    <dgm:cxn modelId="{F43A3177-757A-4E70-97BB-44C075B72582}" srcId="{CFFB4878-CB3B-43E8-83E4-74A7C0178E3E}" destId="{E396AC76-B469-45E3-8B33-BC5E58874F31}" srcOrd="1" destOrd="0" parTransId="{7E400283-8F52-4ED4-B09F-459EDED890DF}" sibTransId="{DC634B53-1AFE-4F08-A7AA-E8E533FEC049}"/>
    <dgm:cxn modelId="{2DDE9FFB-7EEE-492F-B7AD-E51F54D0F132}" type="presParOf" srcId="{B95081BD-A62B-4FAD-BFE9-53894BCD141C}" destId="{25655984-B57C-4183-93DD-E582BE38627D}" srcOrd="0" destOrd="0" presId="urn:microsoft.com/office/officeart/2005/8/layout/equation2"/>
    <dgm:cxn modelId="{868DA147-34CB-4CBA-99A2-63F1D07E585A}" type="presParOf" srcId="{25655984-B57C-4183-93DD-E582BE38627D}" destId="{30BCF19D-A08F-41EF-955C-2311E0962149}" srcOrd="0" destOrd="0" presId="urn:microsoft.com/office/officeart/2005/8/layout/equation2"/>
    <dgm:cxn modelId="{2666EE96-DFCD-49C4-A398-9CF080F0388C}" type="presParOf" srcId="{B95081BD-A62B-4FAD-BFE9-53894BCD141C}" destId="{05B18C56-29A8-4E42-A63E-7335E188AFCB}" srcOrd="1" destOrd="0" presId="urn:microsoft.com/office/officeart/2005/8/layout/equation2"/>
    <dgm:cxn modelId="{8AC90848-5C30-41F1-A39C-08ADA164EAFE}" type="presParOf" srcId="{05B18C56-29A8-4E42-A63E-7335E188AFCB}" destId="{1659593B-85DE-41FF-A028-1A3C3E696658}" srcOrd="0" destOrd="0" presId="urn:microsoft.com/office/officeart/2005/8/layout/equation2"/>
    <dgm:cxn modelId="{6632A373-5A37-4822-872D-B3B0B41B6D2F}" type="presParOf" srcId="{B95081BD-A62B-4FAD-BFE9-53894BCD141C}" destId="{D2BCCCC9-AE23-4768-92D5-6890C437A41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F35925-D14E-48E5-AC6D-971961CCE91B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C0F74A8-1D84-4CD5-9B3B-962D6C9D6B45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Resolución 315/2020 MINCEX </a:t>
          </a:r>
          <a:r>
            <a:rPr lang="es-ES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(GOC-2020-548-O59)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8EC66A25-BBC2-4C99-B1CC-B74C93EF10CF}" type="parTrans" cxnId="{03E57FE2-80B6-42F5-B06F-48F834C9C8FB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E5F9B2-2F2B-4A9F-90CF-45E077055A97}" type="sibTrans" cxnId="{03E57FE2-80B6-42F5-B06F-48F834C9C8FB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7F4263BA-6293-4C81-BC81-6E261D8A023D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Marco legal de la contratación económica</a:t>
          </a:r>
        </a:p>
      </dgm:t>
    </dgm:pt>
    <dgm:pt modelId="{257140FB-345B-48D1-AAAA-90169ECCD283}" type="parTrans" cxnId="{1730AD63-14D2-406F-AB61-AD414FFDFCA3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BAA5F2-4882-4E3E-9768-4AE27EF03438}" type="sibTrans" cxnId="{1730AD63-14D2-406F-AB61-AD414FFDFCA3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889DEC-3FE2-405D-B138-954C7F26726F}" type="pres">
      <dgm:prSet presAssocID="{32F35925-D14E-48E5-AC6D-971961CCE9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1220CE-FEC2-4807-8A87-AC8EB8343B68}" type="pres">
      <dgm:prSet presAssocID="{3C0F74A8-1D84-4CD5-9B3B-962D6C9D6B4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B14720-007C-4B23-87F0-DC1DCE83B974}" type="pres">
      <dgm:prSet presAssocID="{8FE5F9B2-2F2B-4A9F-90CF-45E077055A97}" presName="sibTrans" presStyleLbl="sibTrans1D1" presStyleIdx="0" presStyleCnt="1"/>
      <dgm:spPr/>
      <dgm:t>
        <a:bodyPr/>
        <a:lstStyle/>
        <a:p>
          <a:endParaRPr lang="es-ES"/>
        </a:p>
      </dgm:t>
    </dgm:pt>
    <dgm:pt modelId="{633687E7-2DCE-496E-A72D-4AF93E2EFA69}" type="pres">
      <dgm:prSet presAssocID="{8FE5F9B2-2F2B-4A9F-90CF-45E077055A97}" presName="connectorText" presStyleLbl="sibTrans1D1" presStyleIdx="0" presStyleCnt="1"/>
      <dgm:spPr/>
      <dgm:t>
        <a:bodyPr/>
        <a:lstStyle/>
        <a:p>
          <a:endParaRPr lang="es-ES"/>
        </a:p>
      </dgm:t>
    </dgm:pt>
    <dgm:pt modelId="{C67C8E4A-B6F8-4A1C-AFFA-DAF2B8D512E6}" type="pres">
      <dgm:prSet presAssocID="{7F4263BA-6293-4C81-BC81-6E261D8A023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30AD63-14D2-406F-AB61-AD414FFDFCA3}" srcId="{32F35925-D14E-48E5-AC6D-971961CCE91B}" destId="{7F4263BA-6293-4C81-BC81-6E261D8A023D}" srcOrd="1" destOrd="0" parTransId="{257140FB-345B-48D1-AAAA-90169ECCD283}" sibTransId="{38BAA5F2-4882-4E3E-9768-4AE27EF03438}"/>
    <dgm:cxn modelId="{E73AE5EC-E312-4EEE-BE0F-EC8C22A70218}" type="presOf" srcId="{8FE5F9B2-2F2B-4A9F-90CF-45E077055A97}" destId="{49B14720-007C-4B23-87F0-DC1DCE83B974}" srcOrd="0" destOrd="0" presId="urn:microsoft.com/office/officeart/2005/8/layout/bProcess3"/>
    <dgm:cxn modelId="{924A7174-7C6F-4AC3-88BB-673207EBBFF6}" type="presOf" srcId="{32F35925-D14E-48E5-AC6D-971961CCE91B}" destId="{20889DEC-3FE2-405D-B138-954C7F26726F}" srcOrd="0" destOrd="0" presId="urn:microsoft.com/office/officeart/2005/8/layout/bProcess3"/>
    <dgm:cxn modelId="{04EE9CB9-E904-480B-A448-AF8F64BF7675}" type="presOf" srcId="{8FE5F9B2-2F2B-4A9F-90CF-45E077055A97}" destId="{633687E7-2DCE-496E-A72D-4AF93E2EFA69}" srcOrd="1" destOrd="0" presId="urn:microsoft.com/office/officeart/2005/8/layout/bProcess3"/>
    <dgm:cxn modelId="{56EF239E-0585-426F-8DEF-94C10C52EB4B}" type="presOf" srcId="{3C0F74A8-1D84-4CD5-9B3B-962D6C9D6B45}" destId="{271220CE-FEC2-4807-8A87-AC8EB8343B68}" srcOrd="0" destOrd="0" presId="urn:microsoft.com/office/officeart/2005/8/layout/bProcess3"/>
    <dgm:cxn modelId="{03E57FE2-80B6-42F5-B06F-48F834C9C8FB}" srcId="{32F35925-D14E-48E5-AC6D-971961CCE91B}" destId="{3C0F74A8-1D84-4CD5-9B3B-962D6C9D6B45}" srcOrd="0" destOrd="0" parTransId="{8EC66A25-BBC2-4C99-B1CC-B74C93EF10CF}" sibTransId="{8FE5F9B2-2F2B-4A9F-90CF-45E077055A97}"/>
    <dgm:cxn modelId="{FEB30749-27B5-4E55-9E51-0AA175C2ED11}" type="presOf" srcId="{7F4263BA-6293-4C81-BC81-6E261D8A023D}" destId="{C67C8E4A-B6F8-4A1C-AFFA-DAF2B8D512E6}" srcOrd="0" destOrd="0" presId="urn:microsoft.com/office/officeart/2005/8/layout/bProcess3"/>
    <dgm:cxn modelId="{B3EE82C4-3B3D-4590-B6CC-90C542798492}" type="presParOf" srcId="{20889DEC-3FE2-405D-B138-954C7F26726F}" destId="{271220CE-FEC2-4807-8A87-AC8EB8343B68}" srcOrd="0" destOrd="0" presId="urn:microsoft.com/office/officeart/2005/8/layout/bProcess3"/>
    <dgm:cxn modelId="{4AD6A6E7-EC30-4D79-AA39-31E828DAE6D6}" type="presParOf" srcId="{20889DEC-3FE2-405D-B138-954C7F26726F}" destId="{49B14720-007C-4B23-87F0-DC1DCE83B974}" srcOrd="1" destOrd="0" presId="urn:microsoft.com/office/officeart/2005/8/layout/bProcess3"/>
    <dgm:cxn modelId="{843DE945-7678-41CD-A47D-B1D05D20AE26}" type="presParOf" srcId="{49B14720-007C-4B23-87F0-DC1DCE83B974}" destId="{633687E7-2DCE-496E-A72D-4AF93E2EFA69}" srcOrd="0" destOrd="0" presId="urn:microsoft.com/office/officeart/2005/8/layout/bProcess3"/>
    <dgm:cxn modelId="{D25BF97D-D378-4364-909C-18356B944E1B}" type="presParOf" srcId="{20889DEC-3FE2-405D-B138-954C7F26726F}" destId="{C67C8E4A-B6F8-4A1C-AFFA-DAF2B8D512E6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D42BB1B-9AC7-40DF-A9AD-35D3FD80AB0F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A2DA5AE-AFA1-4B25-959E-B63F5DC31A48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Distribución, Estimatorio o Concesión</a:t>
          </a:r>
          <a:endParaRPr lang="es-E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7F21A78E-F9E8-4E37-9A2F-5E9F97E486BE}" type="parTrans" cxnId="{14CB04F1-6F2B-427B-B9E9-A20FC1F0F8BE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93E40F19-4D39-4DE9-A791-D7F6B874C168}" type="sibTrans" cxnId="{14CB04F1-6F2B-427B-B9E9-A20FC1F0F8BE}">
      <dgm:prSet custT="1"/>
      <dgm:spPr/>
      <dgm:t>
        <a:bodyPr/>
        <a:lstStyle/>
        <a:p>
          <a:endParaRPr lang="es-ES" sz="240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2608FE69-D6C5-4E04-8079-E021C9621D29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Prestación de servicios</a:t>
          </a:r>
          <a:endParaRPr lang="es-E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1C4DF315-A94B-4F62-8C69-24F0634E4B07}" type="parTrans" cxnId="{E7594FFF-F06C-464F-BF56-87226BED1FCF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62B49058-F6D3-47CE-8BDB-258414CF77F8}" type="sibTrans" cxnId="{E7594FFF-F06C-464F-BF56-87226BED1FCF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A5BBE332-CF0F-4E57-9D1E-EA016557A5AB}">
      <dgm:prSet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Canales de comercio</a:t>
          </a:r>
          <a:endParaRPr lang="es-ES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1BA52444-0F37-4E18-AE0E-613E3F610DB2}" type="parTrans" cxnId="{1FF4997B-04C6-42A2-BF6B-D23C77810F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5DCC2B-BBE2-4748-A5E4-EF210638134C}" type="sibTrans" cxnId="{1FF4997B-04C6-42A2-BF6B-D23C77810F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E5A35-C86F-40C1-83C2-960A6C11EB54}" type="pres">
      <dgm:prSet presAssocID="{9D42BB1B-9AC7-40DF-A9AD-35D3FD80AB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151586-91A0-4849-B73B-7315B52F69C2}" type="pres">
      <dgm:prSet presAssocID="{9D42BB1B-9AC7-40DF-A9AD-35D3FD80AB0F}" presName="vNodes" presStyleCnt="0"/>
      <dgm:spPr/>
      <dgm:t>
        <a:bodyPr/>
        <a:lstStyle/>
        <a:p>
          <a:endParaRPr lang="es-ES"/>
        </a:p>
      </dgm:t>
    </dgm:pt>
    <dgm:pt modelId="{35F4E180-2D18-4862-B73F-69BC13FBCD14}" type="pres">
      <dgm:prSet presAssocID="{6A2DA5AE-AFA1-4B25-959E-B63F5DC31A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373546-F8F6-43DD-8072-1D3DBDDDE3A8}" type="pres">
      <dgm:prSet presAssocID="{93E40F19-4D39-4DE9-A791-D7F6B874C168}" presName="spacerT" presStyleCnt="0"/>
      <dgm:spPr/>
      <dgm:t>
        <a:bodyPr/>
        <a:lstStyle/>
        <a:p>
          <a:endParaRPr lang="es-ES"/>
        </a:p>
      </dgm:t>
    </dgm:pt>
    <dgm:pt modelId="{005CE7D7-C82F-47C0-83D5-D3568C1856FC}" type="pres">
      <dgm:prSet presAssocID="{93E40F19-4D39-4DE9-A791-D7F6B874C16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EE8DB57-6EF3-46E7-8C9E-AE56622F0E16}" type="pres">
      <dgm:prSet presAssocID="{93E40F19-4D39-4DE9-A791-D7F6B874C168}" presName="spacerB" presStyleCnt="0"/>
      <dgm:spPr/>
      <dgm:t>
        <a:bodyPr/>
        <a:lstStyle/>
        <a:p>
          <a:endParaRPr lang="es-ES"/>
        </a:p>
      </dgm:t>
    </dgm:pt>
    <dgm:pt modelId="{0A7CB15A-5CBE-435B-9D51-598215CDB61A}" type="pres">
      <dgm:prSet presAssocID="{2608FE69-D6C5-4E04-8079-E021C9621D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2EF6B-347E-4F82-B48E-007E0D320E72}" type="pres">
      <dgm:prSet presAssocID="{9D42BB1B-9AC7-40DF-A9AD-35D3FD80AB0F}" presName="sibTransLast" presStyleLbl="sibTrans2D1" presStyleIdx="1" presStyleCnt="2"/>
      <dgm:spPr>
        <a:prstGeom prst="rightArrow">
          <a:avLst/>
        </a:prstGeom>
      </dgm:spPr>
      <dgm:t>
        <a:bodyPr/>
        <a:lstStyle/>
        <a:p>
          <a:endParaRPr lang="es-ES"/>
        </a:p>
      </dgm:t>
    </dgm:pt>
    <dgm:pt modelId="{A1AD0F68-12D5-49B8-96ED-C8D9871937B6}" type="pres">
      <dgm:prSet presAssocID="{9D42BB1B-9AC7-40DF-A9AD-35D3FD80AB0F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F3246E97-5D8D-4A7F-9182-94175E2AA829}" type="pres">
      <dgm:prSet presAssocID="{9D42BB1B-9AC7-40DF-A9AD-35D3FD80AB0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2FF73A-CE85-4167-B136-203927D517E0}" type="presOf" srcId="{9D42BB1B-9AC7-40DF-A9AD-35D3FD80AB0F}" destId="{616E5A35-C86F-40C1-83C2-960A6C11EB54}" srcOrd="0" destOrd="0" presId="urn:microsoft.com/office/officeart/2005/8/layout/equation2"/>
    <dgm:cxn modelId="{BD546386-A8DF-4C4E-862A-BB1D6424524F}" type="presOf" srcId="{62B49058-F6D3-47CE-8BDB-258414CF77F8}" destId="{6722EF6B-347E-4F82-B48E-007E0D320E72}" srcOrd="0" destOrd="0" presId="urn:microsoft.com/office/officeart/2005/8/layout/equation2"/>
    <dgm:cxn modelId="{A7EB436B-F5DD-4CD0-88B1-AA911AF546AE}" type="presOf" srcId="{62B49058-F6D3-47CE-8BDB-258414CF77F8}" destId="{A1AD0F68-12D5-49B8-96ED-C8D9871937B6}" srcOrd="1" destOrd="0" presId="urn:microsoft.com/office/officeart/2005/8/layout/equation2"/>
    <dgm:cxn modelId="{65D87131-03A5-4536-869C-5AD1E31E76D7}" type="presOf" srcId="{2608FE69-D6C5-4E04-8079-E021C9621D29}" destId="{0A7CB15A-5CBE-435B-9D51-598215CDB61A}" srcOrd="0" destOrd="0" presId="urn:microsoft.com/office/officeart/2005/8/layout/equation2"/>
    <dgm:cxn modelId="{D934ED2F-B90F-4511-91AF-4804E473B2C3}" type="presOf" srcId="{6A2DA5AE-AFA1-4B25-959E-B63F5DC31A48}" destId="{35F4E180-2D18-4862-B73F-69BC13FBCD14}" srcOrd="0" destOrd="0" presId="urn:microsoft.com/office/officeart/2005/8/layout/equation2"/>
    <dgm:cxn modelId="{E7594FFF-F06C-464F-BF56-87226BED1FCF}" srcId="{9D42BB1B-9AC7-40DF-A9AD-35D3FD80AB0F}" destId="{2608FE69-D6C5-4E04-8079-E021C9621D29}" srcOrd="1" destOrd="0" parTransId="{1C4DF315-A94B-4F62-8C69-24F0634E4B07}" sibTransId="{62B49058-F6D3-47CE-8BDB-258414CF77F8}"/>
    <dgm:cxn modelId="{14CB04F1-6F2B-427B-B9E9-A20FC1F0F8BE}" srcId="{9D42BB1B-9AC7-40DF-A9AD-35D3FD80AB0F}" destId="{6A2DA5AE-AFA1-4B25-959E-B63F5DC31A48}" srcOrd="0" destOrd="0" parTransId="{7F21A78E-F9E8-4E37-9A2F-5E9F97E486BE}" sibTransId="{93E40F19-4D39-4DE9-A791-D7F6B874C168}"/>
    <dgm:cxn modelId="{1FF4997B-04C6-42A2-BF6B-D23C77810FD5}" srcId="{9D42BB1B-9AC7-40DF-A9AD-35D3FD80AB0F}" destId="{A5BBE332-CF0F-4E57-9D1E-EA016557A5AB}" srcOrd="2" destOrd="0" parTransId="{1BA52444-0F37-4E18-AE0E-613E3F610DB2}" sibTransId="{CC5DCC2B-BBE2-4748-A5E4-EF210638134C}"/>
    <dgm:cxn modelId="{CB577C0F-1DBA-42F3-A0DF-2884ED9D0B52}" type="presOf" srcId="{A5BBE332-CF0F-4E57-9D1E-EA016557A5AB}" destId="{F3246E97-5D8D-4A7F-9182-94175E2AA829}" srcOrd="0" destOrd="0" presId="urn:microsoft.com/office/officeart/2005/8/layout/equation2"/>
    <dgm:cxn modelId="{EDC823D9-E57C-4249-86D5-55F0C7AC064E}" type="presOf" srcId="{93E40F19-4D39-4DE9-A791-D7F6B874C168}" destId="{005CE7D7-C82F-47C0-83D5-D3568C1856FC}" srcOrd="0" destOrd="0" presId="urn:microsoft.com/office/officeart/2005/8/layout/equation2"/>
    <dgm:cxn modelId="{BE03F04C-BF35-4DC9-A227-ED8B541D8B36}" type="presParOf" srcId="{616E5A35-C86F-40C1-83C2-960A6C11EB54}" destId="{8C151586-91A0-4849-B73B-7315B52F69C2}" srcOrd="0" destOrd="0" presId="urn:microsoft.com/office/officeart/2005/8/layout/equation2"/>
    <dgm:cxn modelId="{81C3C41E-FA62-4B50-A33B-6E5DC056BDA5}" type="presParOf" srcId="{8C151586-91A0-4849-B73B-7315B52F69C2}" destId="{35F4E180-2D18-4862-B73F-69BC13FBCD14}" srcOrd="0" destOrd="0" presId="urn:microsoft.com/office/officeart/2005/8/layout/equation2"/>
    <dgm:cxn modelId="{A60CB26A-1291-4AA9-93E5-D34A2A011A66}" type="presParOf" srcId="{8C151586-91A0-4849-B73B-7315B52F69C2}" destId="{E5373546-F8F6-43DD-8072-1D3DBDDDE3A8}" srcOrd="1" destOrd="0" presId="urn:microsoft.com/office/officeart/2005/8/layout/equation2"/>
    <dgm:cxn modelId="{B02BDA63-ADD2-4404-ABCD-90476FD6F80C}" type="presParOf" srcId="{8C151586-91A0-4849-B73B-7315B52F69C2}" destId="{005CE7D7-C82F-47C0-83D5-D3568C1856FC}" srcOrd="2" destOrd="0" presId="urn:microsoft.com/office/officeart/2005/8/layout/equation2"/>
    <dgm:cxn modelId="{9C03AC14-B5CC-40FC-8E91-E19193C4935A}" type="presParOf" srcId="{8C151586-91A0-4849-B73B-7315B52F69C2}" destId="{CEE8DB57-6EF3-46E7-8C9E-AE56622F0E16}" srcOrd="3" destOrd="0" presId="urn:microsoft.com/office/officeart/2005/8/layout/equation2"/>
    <dgm:cxn modelId="{BCB8F377-46A8-4EEE-9D7A-894592779D71}" type="presParOf" srcId="{8C151586-91A0-4849-B73B-7315B52F69C2}" destId="{0A7CB15A-5CBE-435B-9D51-598215CDB61A}" srcOrd="4" destOrd="0" presId="urn:microsoft.com/office/officeart/2005/8/layout/equation2"/>
    <dgm:cxn modelId="{B98B43E8-C232-4CD4-82AF-B5A24D008D6C}" type="presParOf" srcId="{616E5A35-C86F-40C1-83C2-960A6C11EB54}" destId="{6722EF6B-347E-4F82-B48E-007E0D320E72}" srcOrd="1" destOrd="0" presId="urn:microsoft.com/office/officeart/2005/8/layout/equation2"/>
    <dgm:cxn modelId="{6BF27E7F-2B1E-45D6-881A-8CB08479E225}" type="presParOf" srcId="{6722EF6B-347E-4F82-B48E-007E0D320E72}" destId="{A1AD0F68-12D5-49B8-96ED-C8D9871937B6}" srcOrd="0" destOrd="0" presId="urn:microsoft.com/office/officeart/2005/8/layout/equation2"/>
    <dgm:cxn modelId="{4EB4FD1D-B967-49D0-8C6E-AEBD95F488BE}" type="presParOf" srcId="{616E5A35-C86F-40C1-83C2-960A6C11EB54}" destId="{F3246E97-5D8D-4A7F-9182-94175E2AA82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43E8A-4E02-4B00-9C2A-839E3D5E1B9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9878C6-43D2-451F-BB9B-E5E207C8A7BD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Bibliografía mínima recomendada – Contratación mercantil internacional</a:t>
          </a:r>
          <a:endParaRPr lang="es-ES" sz="36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AF8CC30B-4E5C-46FC-BCFD-120AECE30FB5}" type="parTrans" cxnId="{E57724A3-09FB-43C8-B383-3BB0E1AD7EC0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anose="02000505000000020004" pitchFamily="2" charset="0"/>
          </a:endParaRPr>
        </a:p>
      </dgm:t>
    </dgm:pt>
    <dgm:pt modelId="{D72455F6-2515-419E-A2D9-C748A2C15924}" type="sibTrans" cxnId="{E57724A3-09FB-43C8-B383-3BB0E1AD7EC0}">
      <dgm:prSet/>
      <dgm:spPr/>
      <dgm:t>
        <a:bodyPr/>
        <a:lstStyle/>
        <a:p>
          <a:pPr>
            <a:lnSpc>
              <a:spcPct val="100000"/>
            </a:lnSpc>
          </a:pPr>
          <a:endParaRPr lang="es-ES">
            <a:latin typeface="Montserrat" panose="02000505000000020004" pitchFamily="2" charset="0"/>
          </a:endParaRPr>
        </a:p>
      </dgm:t>
    </dgm:pt>
    <dgm:pt modelId="{CCEBB843-2602-406D-BF62-63BC4C2F3A61}">
      <dgm:prSet phldrT="[Texto]" custT="1"/>
      <dgm:spPr/>
      <dgm:t>
        <a:bodyPr/>
        <a:lstStyle/>
        <a:p>
          <a:pPr marL="0" indent="0" algn="just" defTabSz="977900">
            <a:lnSpc>
              <a:spcPct val="10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es-ES" sz="2700" b="1" cap="small" baseline="0" dirty="0" smtClean="0">
              <a:latin typeface="Montserrat" panose="02000505000000020004" pitchFamily="2" charset="0"/>
            </a:rPr>
            <a:t>Fernández Arroyo</a:t>
          </a:r>
          <a:r>
            <a:rPr lang="es-ES" sz="2700" b="1" dirty="0" smtClean="0">
              <a:latin typeface="Montserrat" panose="02000505000000020004" pitchFamily="2" charset="0"/>
            </a:rPr>
            <a:t>, Diego P. y </a:t>
          </a:r>
          <a:r>
            <a:rPr lang="es-ES" sz="2700" b="1" cap="small" baseline="0" dirty="0" smtClean="0">
              <a:latin typeface="Montserrat" panose="02000505000000020004" pitchFamily="2" charset="0"/>
            </a:rPr>
            <a:t>Moreno Rodríguez</a:t>
          </a:r>
          <a:r>
            <a:rPr lang="es-ES" sz="2700" b="1" dirty="0" smtClean="0">
              <a:latin typeface="Montserrat" panose="02000505000000020004" pitchFamily="2" charset="0"/>
            </a:rPr>
            <a:t>, José Antonio (Directores), </a:t>
          </a:r>
          <a:r>
            <a:rPr lang="es-ES" sz="2700" b="1" i="1" dirty="0" smtClean="0">
              <a:latin typeface="Montserrat" panose="02000505000000020004" pitchFamily="2" charset="0"/>
            </a:rPr>
            <a:t>Contratos internacionales: entre la libertad de las partes y el control de los poderes públicos</a:t>
          </a:r>
          <a:r>
            <a:rPr lang="es-ES" sz="2700" b="1" dirty="0" smtClean="0">
              <a:latin typeface="Montserrat" panose="02000505000000020004" pitchFamily="2" charset="0"/>
            </a:rPr>
            <a:t>, Jornadas de la ASADIP, OEA/</a:t>
          </a:r>
          <a:r>
            <a:rPr lang="es-ES" sz="2700" b="1" dirty="0" err="1" smtClean="0">
              <a:latin typeface="Montserrat" panose="02000505000000020004" pitchFamily="2" charset="0"/>
            </a:rPr>
            <a:t>Ser.D</a:t>
          </a:r>
          <a:r>
            <a:rPr lang="es-ES" sz="2700" b="1" dirty="0" smtClean="0">
              <a:latin typeface="Montserrat" panose="02000505000000020004" pitchFamily="2" charset="0"/>
            </a:rPr>
            <a:t>/XIX.8, Buenos Aires, 2016.</a:t>
          </a:r>
          <a:endParaRPr lang="es-ES" sz="2700" b="1" dirty="0">
            <a:latin typeface="Montserrat" panose="02000505000000020004" pitchFamily="2" charset="0"/>
          </a:endParaRPr>
        </a:p>
      </dgm:t>
    </dgm:pt>
    <dgm:pt modelId="{D4E7DF22-3CBB-413A-AB5E-874ABFF3B1AB}" type="parTrans" cxnId="{88B75BD6-457C-49C0-B14D-3DC8B79D34DF}">
      <dgm:prSet/>
      <dgm:spPr/>
      <dgm:t>
        <a:bodyPr/>
        <a:lstStyle/>
        <a:p>
          <a:endParaRPr lang="es-ES">
            <a:latin typeface="Montserrat" panose="02000505000000020004" pitchFamily="2" charset="0"/>
          </a:endParaRPr>
        </a:p>
      </dgm:t>
    </dgm:pt>
    <dgm:pt modelId="{A91B9F39-FF42-4F88-86C2-31F3BCE15797}" type="sibTrans" cxnId="{88B75BD6-457C-49C0-B14D-3DC8B79D34DF}">
      <dgm:prSet/>
      <dgm:spPr/>
      <dgm:t>
        <a:bodyPr/>
        <a:lstStyle/>
        <a:p>
          <a:endParaRPr lang="es-ES">
            <a:latin typeface="Montserrat" panose="02000505000000020004" pitchFamily="2" charset="0"/>
          </a:endParaRPr>
        </a:p>
      </dgm:t>
    </dgm:pt>
    <dgm:pt modelId="{D2F8974A-D391-402E-A788-C0E7CE24EAF1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s-ES" sz="2700" b="1" cap="small" baseline="0" dirty="0" err="1" smtClean="0">
              <a:latin typeface="Montserrat" panose="02000505000000020004" pitchFamily="2" charset="0"/>
            </a:rPr>
            <a:t>Iud</a:t>
          </a:r>
          <a:r>
            <a:rPr lang="es-ES" sz="2700" b="1" dirty="0" smtClean="0">
              <a:latin typeface="Montserrat" panose="02000505000000020004" pitchFamily="2" charset="0"/>
            </a:rPr>
            <a:t>, Carolina, </a:t>
          </a:r>
          <a:r>
            <a:rPr lang="es-ES" sz="2700" b="1" i="1" dirty="0" smtClean="0">
              <a:latin typeface="Montserrat" panose="02000505000000020004" pitchFamily="2" charset="0"/>
            </a:rPr>
            <a:t>Contratos internacionales en el Código Civil y Comercial de la Nación</a:t>
          </a:r>
          <a:r>
            <a:rPr lang="es-ES" sz="2700" b="1" dirty="0" smtClean="0">
              <a:latin typeface="Montserrat" panose="02000505000000020004" pitchFamily="2" charset="0"/>
            </a:rPr>
            <a:t>, </a:t>
          </a:r>
          <a:r>
            <a:rPr lang="es-ES" sz="2700" b="1" dirty="0" err="1" smtClean="0">
              <a:latin typeface="Montserrat" panose="02000505000000020004" pitchFamily="2" charset="0"/>
            </a:rPr>
            <a:t>Albremática</a:t>
          </a:r>
          <a:r>
            <a:rPr lang="es-ES" sz="2700" b="1" dirty="0" smtClean="0">
              <a:latin typeface="Montserrat" panose="02000505000000020004" pitchFamily="2" charset="0"/>
            </a:rPr>
            <a:t>, Buenos Aires, 2019. </a:t>
          </a:r>
          <a:endParaRPr lang="es-ES" sz="2700" b="1" dirty="0">
            <a:latin typeface="Montserrat" panose="02000505000000020004" pitchFamily="2" charset="0"/>
          </a:endParaRPr>
        </a:p>
      </dgm:t>
    </dgm:pt>
    <dgm:pt modelId="{BB53452F-E182-48A2-BFA4-B098728F1B35}" type="parTrans" cxnId="{A0EB142E-9DB8-40EF-AF45-60F14E4AB2A7}">
      <dgm:prSet/>
      <dgm:spPr/>
      <dgm:t>
        <a:bodyPr/>
        <a:lstStyle/>
        <a:p>
          <a:endParaRPr lang="es-ES">
            <a:latin typeface="Montserrat" panose="02000505000000020004" pitchFamily="2" charset="0"/>
          </a:endParaRPr>
        </a:p>
      </dgm:t>
    </dgm:pt>
    <dgm:pt modelId="{8197CCA1-B232-41E9-9946-3ACA66615A30}" type="sibTrans" cxnId="{A0EB142E-9DB8-40EF-AF45-60F14E4AB2A7}">
      <dgm:prSet/>
      <dgm:spPr/>
      <dgm:t>
        <a:bodyPr/>
        <a:lstStyle/>
        <a:p>
          <a:endParaRPr lang="es-ES">
            <a:latin typeface="Montserrat" panose="02000505000000020004" pitchFamily="2" charset="0"/>
          </a:endParaRPr>
        </a:p>
      </dgm:t>
    </dgm:pt>
    <dgm:pt modelId="{9BB70D2D-F9E8-4C98-A851-192AA7E9F4E4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s-ES" sz="2700" b="1" cap="small" baseline="0" dirty="0" smtClean="0">
              <a:latin typeface="Montserrat" panose="02000505000000020004" pitchFamily="2" charset="0"/>
            </a:rPr>
            <a:t>Ortega Giménez</a:t>
          </a:r>
          <a:r>
            <a:rPr lang="es-ES" sz="2700" b="1" dirty="0" smtClean="0">
              <a:latin typeface="Montserrat" panose="02000505000000020004" pitchFamily="2" charset="0"/>
            </a:rPr>
            <a:t>, Alfonso, </a:t>
          </a:r>
          <a:r>
            <a:rPr lang="es-ES" sz="2700" b="1" i="1" dirty="0" smtClean="0">
              <a:latin typeface="Montserrat" panose="02000505000000020004" pitchFamily="2" charset="0"/>
            </a:rPr>
            <a:t>Contratación internacional práctica: cómo evitar los “riesgos contractuales” en el comercio internacional</a:t>
          </a:r>
          <a:r>
            <a:rPr lang="es-ES" sz="2700" b="1" dirty="0" smtClean="0">
              <a:latin typeface="Montserrat" panose="02000505000000020004" pitchFamily="2" charset="0"/>
            </a:rPr>
            <a:t>, Publicaciones ICEX España Exportación e Inversiones, Madrid, 2013.</a:t>
          </a:r>
          <a:endParaRPr lang="es-ES" sz="2700" b="1" dirty="0">
            <a:latin typeface="Montserrat" panose="02000505000000020004" pitchFamily="2" charset="0"/>
          </a:endParaRPr>
        </a:p>
      </dgm:t>
    </dgm:pt>
    <dgm:pt modelId="{8660A2EB-3F0B-4F7C-82DE-EAE08C3EE05E}" type="parTrans" cxnId="{2A0AE103-0AA3-4110-8045-EF45FE115F63}">
      <dgm:prSet/>
      <dgm:spPr/>
      <dgm:t>
        <a:bodyPr/>
        <a:lstStyle/>
        <a:p>
          <a:endParaRPr lang="es-ES">
            <a:latin typeface="Montserrat" panose="02000505000000020004" pitchFamily="2" charset="0"/>
          </a:endParaRPr>
        </a:p>
      </dgm:t>
    </dgm:pt>
    <dgm:pt modelId="{615A93C3-658B-46C5-B1F9-70051FA949C7}" type="sibTrans" cxnId="{2A0AE103-0AA3-4110-8045-EF45FE115F63}">
      <dgm:prSet/>
      <dgm:spPr/>
      <dgm:t>
        <a:bodyPr/>
        <a:lstStyle/>
        <a:p>
          <a:endParaRPr lang="es-ES">
            <a:latin typeface="Montserrat" panose="02000505000000020004" pitchFamily="2" charset="0"/>
          </a:endParaRPr>
        </a:p>
      </dgm:t>
    </dgm:pt>
    <dgm:pt modelId="{6C984A52-9412-4E2C-BF81-539B8CD8AD62}" type="pres">
      <dgm:prSet presAssocID="{80C43E8A-4E02-4B00-9C2A-839E3D5E1B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E4074A-74C0-46C3-BCC8-AED2AA5C8B0A}" type="pres">
      <dgm:prSet presAssocID="{AD9878C6-43D2-451F-BB9B-E5E207C8A7BD}" presName="composite" presStyleCnt="0"/>
      <dgm:spPr/>
      <dgm:t>
        <a:bodyPr/>
        <a:lstStyle/>
        <a:p>
          <a:endParaRPr lang="es-ES"/>
        </a:p>
      </dgm:t>
    </dgm:pt>
    <dgm:pt modelId="{EB7CBC60-BC48-4CE6-B9A1-ED9AE59D4F3A}" type="pres">
      <dgm:prSet presAssocID="{AD9878C6-43D2-451F-BB9B-E5E207C8A7BD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A84190-B1D2-414F-9036-771C67E6EBFC}" type="pres">
      <dgm:prSet presAssocID="{AD9878C6-43D2-451F-BB9B-E5E207C8A7B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CFE4EE-4F4A-4AE3-9097-4EB1DBD4D411}" type="presOf" srcId="{80C43E8A-4E02-4B00-9C2A-839E3D5E1B95}" destId="{6C984A52-9412-4E2C-BF81-539B8CD8AD62}" srcOrd="0" destOrd="0" presId="urn:microsoft.com/office/officeart/2005/8/layout/hList1"/>
    <dgm:cxn modelId="{5FB35366-9C46-48BA-836F-D443328818E3}" type="presOf" srcId="{9BB70D2D-F9E8-4C98-A851-192AA7E9F4E4}" destId="{97A84190-B1D2-414F-9036-771C67E6EBFC}" srcOrd="0" destOrd="2" presId="urn:microsoft.com/office/officeart/2005/8/layout/hList1"/>
    <dgm:cxn modelId="{3BB59FA6-C607-4D92-851E-62B2D7119EB9}" type="presOf" srcId="{AD9878C6-43D2-451F-BB9B-E5E207C8A7BD}" destId="{EB7CBC60-BC48-4CE6-B9A1-ED9AE59D4F3A}" srcOrd="0" destOrd="0" presId="urn:microsoft.com/office/officeart/2005/8/layout/hList1"/>
    <dgm:cxn modelId="{A0EB142E-9DB8-40EF-AF45-60F14E4AB2A7}" srcId="{AD9878C6-43D2-451F-BB9B-E5E207C8A7BD}" destId="{D2F8974A-D391-402E-A788-C0E7CE24EAF1}" srcOrd="1" destOrd="0" parTransId="{BB53452F-E182-48A2-BFA4-B098728F1B35}" sibTransId="{8197CCA1-B232-41E9-9946-3ACA66615A30}"/>
    <dgm:cxn modelId="{88B75BD6-457C-49C0-B14D-3DC8B79D34DF}" srcId="{AD9878C6-43D2-451F-BB9B-E5E207C8A7BD}" destId="{CCEBB843-2602-406D-BF62-63BC4C2F3A61}" srcOrd="0" destOrd="0" parTransId="{D4E7DF22-3CBB-413A-AB5E-874ABFF3B1AB}" sibTransId="{A91B9F39-FF42-4F88-86C2-31F3BCE15797}"/>
    <dgm:cxn modelId="{5002A5B5-9BF7-45EE-8643-EF6A91957C99}" type="presOf" srcId="{D2F8974A-D391-402E-A788-C0E7CE24EAF1}" destId="{97A84190-B1D2-414F-9036-771C67E6EBFC}" srcOrd="0" destOrd="1" presId="urn:microsoft.com/office/officeart/2005/8/layout/hList1"/>
    <dgm:cxn modelId="{989EC2B6-6276-41D8-B0FE-27E7128CF050}" type="presOf" srcId="{CCEBB843-2602-406D-BF62-63BC4C2F3A61}" destId="{97A84190-B1D2-414F-9036-771C67E6EBFC}" srcOrd="0" destOrd="0" presId="urn:microsoft.com/office/officeart/2005/8/layout/hList1"/>
    <dgm:cxn modelId="{2A0AE103-0AA3-4110-8045-EF45FE115F63}" srcId="{AD9878C6-43D2-451F-BB9B-E5E207C8A7BD}" destId="{9BB70D2D-F9E8-4C98-A851-192AA7E9F4E4}" srcOrd="2" destOrd="0" parTransId="{8660A2EB-3F0B-4F7C-82DE-EAE08C3EE05E}" sibTransId="{615A93C3-658B-46C5-B1F9-70051FA949C7}"/>
    <dgm:cxn modelId="{E57724A3-09FB-43C8-B383-3BB0E1AD7EC0}" srcId="{80C43E8A-4E02-4B00-9C2A-839E3D5E1B95}" destId="{AD9878C6-43D2-451F-BB9B-E5E207C8A7BD}" srcOrd="0" destOrd="0" parTransId="{AF8CC30B-4E5C-46FC-BCFD-120AECE30FB5}" sibTransId="{D72455F6-2515-419E-A2D9-C748A2C15924}"/>
    <dgm:cxn modelId="{AE4D3164-2BFA-438D-AC2B-99A5F7DE4587}" type="presParOf" srcId="{6C984A52-9412-4E2C-BF81-539B8CD8AD62}" destId="{EEE4074A-74C0-46C3-BCC8-AED2AA5C8B0A}" srcOrd="0" destOrd="0" presId="urn:microsoft.com/office/officeart/2005/8/layout/hList1"/>
    <dgm:cxn modelId="{E5A0F804-95C0-4C16-9965-84DFAA370386}" type="presParOf" srcId="{EEE4074A-74C0-46C3-BCC8-AED2AA5C8B0A}" destId="{EB7CBC60-BC48-4CE6-B9A1-ED9AE59D4F3A}" srcOrd="0" destOrd="0" presId="urn:microsoft.com/office/officeart/2005/8/layout/hList1"/>
    <dgm:cxn modelId="{8C6D4A73-2121-4D0D-8D4B-DD90888781A4}" type="presParOf" srcId="{EEE4074A-74C0-46C3-BCC8-AED2AA5C8B0A}" destId="{97A84190-B1D2-414F-9036-771C67E6EB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3929E91-4FA6-40E6-BEF7-A51EC70F406E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F4974A5-8F3A-48D9-8FB6-37F67DB0BAE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Objeto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7EB20ADF-07A7-4822-870A-329A676CE3ED}" type="parTrans" cxnId="{96B26843-5379-41E5-AABC-BFAD6250DA9D}">
      <dgm:prSet/>
      <dgm:spPr/>
      <dgm:t>
        <a:bodyPr/>
        <a:lstStyle/>
        <a:p>
          <a:endParaRPr lang="es-ES"/>
        </a:p>
      </dgm:t>
    </dgm:pt>
    <dgm:pt modelId="{D249B67A-D060-43EB-9BDD-376D01B39DFE}" type="sibTrans" cxnId="{96B26843-5379-41E5-AABC-BFAD6250DA9D}">
      <dgm:prSet/>
      <dgm:spPr/>
      <dgm:t>
        <a:bodyPr/>
        <a:lstStyle/>
        <a:p>
          <a:endParaRPr lang="es-ES"/>
        </a:p>
      </dgm:t>
    </dgm:pt>
    <dgm:pt modelId="{FFFAAF9A-FAE3-492E-AB78-B5929D6B4350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b="1" dirty="0" smtClean="0">
              <a:solidFill>
                <a:schemeClr val="tx1"/>
              </a:solidFill>
              <a:latin typeface="Montserrat" panose="02000505000000020004" pitchFamily="2" charset="0"/>
            </a:rPr>
            <a:t>otorga el derecho exclusivo de vender en un sector determina­do, y cuya ganancia consiste, en la diferencia entre el precio de compra (descuento mayorista) y el de venta (</a:t>
          </a:r>
          <a:r>
            <a:rPr lang="es-ES" b="1" i="0" u="sng" dirty="0" smtClean="0">
              <a:solidFill>
                <a:schemeClr val="tx1"/>
              </a:solidFill>
              <a:latin typeface="Montserrat" panose="02000505000000020004" pitchFamily="2" charset="0"/>
            </a:rPr>
            <a:t>margen de reventa</a:t>
          </a:r>
          <a:r>
            <a:rPr lang="es-ES" b="1" i="1" u="none" dirty="0" smtClean="0">
              <a:solidFill>
                <a:schemeClr val="tx1"/>
              </a:solidFill>
              <a:latin typeface="Montserrat" panose="02000505000000020004" pitchFamily="2" charset="0"/>
            </a:rPr>
            <a:t>).</a:t>
          </a:r>
          <a:endParaRPr lang="es-ES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B9A4F14C-80F7-4B96-B43D-FC4941551A00}" type="parTrans" cxnId="{58AD2019-76B6-4B72-9ED5-FC1A6AB9884D}">
      <dgm:prSet/>
      <dgm:spPr/>
      <dgm:t>
        <a:bodyPr/>
        <a:lstStyle/>
        <a:p>
          <a:endParaRPr lang="es-ES"/>
        </a:p>
      </dgm:t>
    </dgm:pt>
    <dgm:pt modelId="{0D089B81-BC95-414E-B59B-F6B83E8B02CF}" type="sibTrans" cxnId="{58AD2019-76B6-4B72-9ED5-FC1A6AB9884D}">
      <dgm:prSet/>
      <dgm:spPr/>
      <dgm:t>
        <a:bodyPr/>
        <a:lstStyle/>
        <a:p>
          <a:endParaRPr lang="es-ES"/>
        </a:p>
      </dgm:t>
    </dgm:pt>
    <dgm:pt modelId="{A9DF4898-1D0C-410E-9C66-01A78A2BD822}" type="pres">
      <dgm:prSet presAssocID="{13929E91-4FA6-40E6-BEF7-A51EC70F40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2054D2F-2E60-46E9-9AA3-ACEA3293AF43}" type="pres">
      <dgm:prSet presAssocID="{3F4974A5-8F3A-48D9-8FB6-37F67DB0BAE6}" presName="linNode" presStyleCnt="0"/>
      <dgm:spPr/>
      <dgm:t>
        <a:bodyPr/>
        <a:lstStyle/>
        <a:p>
          <a:endParaRPr lang="es-ES"/>
        </a:p>
      </dgm:t>
    </dgm:pt>
    <dgm:pt modelId="{0091A49A-4B1B-4832-813D-CA142452B5D1}" type="pres">
      <dgm:prSet presAssocID="{3F4974A5-8F3A-48D9-8FB6-37F67DB0BAE6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1B8C53-4876-4734-B6E4-1527213CD3E2}" type="pres">
      <dgm:prSet presAssocID="{3F4974A5-8F3A-48D9-8FB6-37F67DB0BAE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483724-FAA6-4691-9BCD-8F4F25AC639E}" type="presOf" srcId="{13929E91-4FA6-40E6-BEF7-A51EC70F406E}" destId="{A9DF4898-1D0C-410E-9C66-01A78A2BD822}" srcOrd="0" destOrd="0" presId="urn:microsoft.com/office/officeart/2005/8/layout/vList6"/>
    <dgm:cxn modelId="{EDFE6A0F-842E-4F24-9342-0A39A3DC6741}" type="presOf" srcId="{3F4974A5-8F3A-48D9-8FB6-37F67DB0BAE6}" destId="{0091A49A-4B1B-4832-813D-CA142452B5D1}" srcOrd="0" destOrd="0" presId="urn:microsoft.com/office/officeart/2005/8/layout/vList6"/>
    <dgm:cxn modelId="{451B93C2-CBFE-47F0-9E7C-F7A49E797EC8}" type="presOf" srcId="{FFFAAF9A-FAE3-492E-AB78-B5929D6B4350}" destId="{391B8C53-4876-4734-B6E4-1527213CD3E2}" srcOrd="0" destOrd="0" presId="urn:microsoft.com/office/officeart/2005/8/layout/vList6"/>
    <dgm:cxn modelId="{96B26843-5379-41E5-AABC-BFAD6250DA9D}" srcId="{13929E91-4FA6-40E6-BEF7-A51EC70F406E}" destId="{3F4974A5-8F3A-48D9-8FB6-37F67DB0BAE6}" srcOrd="0" destOrd="0" parTransId="{7EB20ADF-07A7-4822-870A-329A676CE3ED}" sibTransId="{D249B67A-D060-43EB-9BDD-376D01B39DFE}"/>
    <dgm:cxn modelId="{58AD2019-76B6-4B72-9ED5-FC1A6AB9884D}" srcId="{3F4974A5-8F3A-48D9-8FB6-37F67DB0BAE6}" destId="{FFFAAF9A-FAE3-492E-AB78-B5929D6B4350}" srcOrd="0" destOrd="0" parTransId="{B9A4F14C-80F7-4B96-B43D-FC4941551A00}" sibTransId="{0D089B81-BC95-414E-B59B-F6B83E8B02CF}"/>
    <dgm:cxn modelId="{1538B43C-B44A-443F-9860-5AC208031EA5}" type="presParOf" srcId="{A9DF4898-1D0C-410E-9C66-01A78A2BD822}" destId="{02054D2F-2E60-46E9-9AA3-ACEA3293AF43}" srcOrd="0" destOrd="0" presId="urn:microsoft.com/office/officeart/2005/8/layout/vList6"/>
    <dgm:cxn modelId="{B8551AB1-2F8E-4B5E-AC23-B8F93A6D5D30}" type="presParOf" srcId="{02054D2F-2E60-46E9-9AA3-ACEA3293AF43}" destId="{0091A49A-4B1B-4832-813D-CA142452B5D1}" srcOrd="0" destOrd="0" presId="urn:microsoft.com/office/officeart/2005/8/layout/vList6"/>
    <dgm:cxn modelId="{9FF153BD-221D-4BBF-9E6C-DCD447385812}" type="presParOf" srcId="{02054D2F-2E60-46E9-9AA3-ACEA3293AF43}" destId="{391B8C53-4876-4734-B6E4-1527213CD3E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86894B5-8335-4F7D-8BC7-BC1F171268C9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5AFB565-3D16-41F7-B233-57ACF09E9BBF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Objeto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81169946-7ED5-4C38-8F7D-6D971964F360}" type="parTrans" cxnId="{4E5C6D37-13EC-4B9B-8222-B169295FE202}">
      <dgm:prSet/>
      <dgm:spPr/>
      <dgm:t>
        <a:bodyPr/>
        <a:lstStyle/>
        <a:p>
          <a:endParaRPr lang="es-ES"/>
        </a:p>
      </dgm:t>
    </dgm:pt>
    <dgm:pt modelId="{F681DF4E-5B21-4C0F-BEA1-AD489E7F7015}" type="sibTrans" cxnId="{4E5C6D37-13EC-4B9B-8222-B169295FE202}">
      <dgm:prSet/>
      <dgm:spPr/>
      <dgm:t>
        <a:bodyPr/>
        <a:lstStyle/>
        <a:p>
          <a:endParaRPr lang="es-ES"/>
        </a:p>
      </dgm:t>
    </dgm:pt>
    <dgm:pt modelId="{29010B4B-7BFF-48D9-BC95-DA244921F442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s-ES" b="1" i="0" dirty="0" smtClean="0">
              <a:latin typeface="Montserrat" panose="02000505000000020004" pitchFamily="2" charset="0"/>
            </a:rPr>
            <a:t>promover </a:t>
          </a:r>
          <a:r>
            <a:rPr lang="es-ES" b="1" i="0" u="sng" dirty="0" smtClean="0">
              <a:latin typeface="Montserrat" panose="02000505000000020004" pitchFamily="2" charset="0"/>
            </a:rPr>
            <a:t>operaciones comerciales a nombre propio</a:t>
          </a:r>
          <a:r>
            <a:rPr lang="es-ES" b="1" i="0" u="none" dirty="0" smtClean="0">
              <a:latin typeface="Montserrat" panose="02000505000000020004" pitchFamily="2" charset="0"/>
            </a:rPr>
            <a:t> </a:t>
          </a:r>
          <a:r>
            <a:rPr lang="es-ES" b="1" i="0" dirty="0" smtClean="0">
              <a:latin typeface="Montserrat" panose="02000505000000020004" pitchFamily="2" charset="0"/>
            </a:rPr>
            <a:t>de bienes muebles  entregados, por los que se pagará un </a:t>
          </a:r>
          <a:r>
            <a:rPr lang="es-ES" b="1" i="0" u="sng" dirty="0" smtClean="0">
              <a:latin typeface="Montserrat" panose="02000505000000020004" pitchFamily="2" charset="0"/>
            </a:rPr>
            <a:t>precio mínimo determinado</a:t>
          </a:r>
          <a:r>
            <a:rPr lang="es-ES" b="1" i="0" u="none" dirty="0" smtClean="0">
              <a:latin typeface="Montserrat" panose="02000505000000020004" pitchFamily="2" charset="0"/>
            </a:rPr>
            <a:t> </a:t>
          </a:r>
          <a:r>
            <a:rPr lang="es-ES" b="1" i="0" dirty="0" smtClean="0">
              <a:latin typeface="Montserrat" panose="02000505000000020004" pitchFamily="2" charset="0"/>
            </a:rPr>
            <a:t>salvo que los restituya dentro del término establecido (</a:t>
          </a:r>
          <a:r>
            <a:rPr lang="es-ES" b="1" i="0" u="sng" dirty="0" smtClean="0">
              <a:latin typeface="Montserrat" panose="02000505000000020004" pitchFamily="2" charset="0"/>
            </a:rPr>
            <a:t>comisión y </a:t>
          </a:r>
          <a:r>
            <a:rPr lang="es-ES" b="1" i="1" u="sng" dirty="0" smtClean="0">
              <a:latin typeface="Montserrat" panose="02000505000000020004" pitchFamily="2" charset="0"/>
            </a:rPr>
            <a:t>royalties</a:t>
          </a:r>
          <a:r>
            <a:rPr lang="es-ES" b="1" i="0" dirty="0" smtClean="0">
              <a:latin typeface="Montserrat" panose="02000505000000020004" pitchFamily="2" charset="0"/>
            </a:rPr>
            <a:t>).</a:t>
          </a:r>
          <a:endParaRPr lang="es-ES" b="1" dirty="0">
            <a:latin typeface="Montserrat" panose="02000505000000020004" pitchFamily="2" charset="0"/>
          </a:endParaRPr>
        </a:p>
      </dgm:t>
    </dgm:pt>
    <dgm:pt modelId="{B45F023C-BF9B-4A26-9B4A-F221B6867BF0}" type="parTrans" cxnId="{646BE955-3776-4011-8BB6-C01F08A0F070}">
      <dgm:prSet/>
      <dgm:spPr/>
      <dgm:t>
        <a:bodyPr/>
        <a:lstStyle/>
        <a:p>
          <a:endParaRPr lang="es-ES"/>
        </a:p>
      </dgm:t>
    </dgm:pt>
    <dgm:pt modelId="{3FBD5738-F15E-49A9-923F-8F4C310B6EF3}" type="sibTrans" cxnId="{646BE955-3776-4011-8BB6-C01F08A0F070}">
      <dgm:prSet/>
      <dgm:spPr/>
      <dgm:t>
        <a:bodyPr/>
        <a:lstStyle/>
        <a:p>
          <a:endParaRPr lang="es-ES"/>
        </a:p>
      </dgm:t>
    </dgm:pt>
    <dgm:pt modelId="{33332AF8-9B4C-49AB-94BA-D23D8D3548A2}" type="pres">
      <dgm:prSet presAssocID="{886894B5-8335-4F7D-8BC7-BC1F171268C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6C2C935-8672-434C-8E3B-F1F803277CCE}" type="pres">
      <dgm:prSet presAssocID="{F5AFB565-3D16-41F7-B233-57ACF09E9BBF}" presName="linNode" presStyleCnt="0"/>
      <dgm:spPr/>
      <dgm:t>
        <a:bodyPr/>
        <a:lstStyle/>
        <a:p>
          <a:endParaRPr lang="es-ES"/>
        </a:p>
      </dgm:t>
    </dgm:pt>
    <dgm:pt modelId="{31EAE31F-F979-4E1C-B90B-15B40F9053C2}" type="pres">
      <dgm:prSet presAssocID="{F5AFB565-3D16-41F7-B233-57ACF09E9BB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315FBD-90A0-4FC8-AAF6-EE6E3A1C705C}" type="pres">
      <dgm:prSet presAssocID="{F5AFB565-3D16-41F7-B233-57ACF09E9BB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4484AB-F604-4656-B0E8-784AF41B4B84}" type="presOf" srcId="{29010B4B-7BFF-48D9-BC95-DA244921F442}" destId="{54315FBD-90A0-4FC8-AAF6-EE6E3A1C705C}" srcOrd="0" destOrd="0" presId="urn:microsoft.com/office/officeart/2005/8/layout/vList6"/>
    <dgm:cxn modelId="{646BE955-3776-4011-8BB6-C01F08A0F070}" srcId="{F5AFB565-3D16-41F7-B233-57ACF09E9BBF}" destId="{29010B4B-7BFF-48D9-BC95-DA244921F442}" srcOrd="0" destOrd="0" parTransId="{B45F023C-BF9B-4A26-9B4A-F221B6867BF0}" sibTransId="{3FBD5738-F15E-49A9-923F-8F4C310B6EF3}"/>
    <dgm:cxn modelId="{0D3C4E1A-74CD-42BD-AB56-3B8A374D7C21}" type="presOf" srcId="{886894B5-8335-4F7D-8BC7-BC1F171268C9}" destId="{33332AF8-9B4C-49AB-94BA-D23D8D3548A2}" srcOrd="0" destOrd="0" presId="urn:microsoft.com/office/officeart/2005/8/layout/vList6"/>
    <dgm:cxn modelId="{4E5C6D37-13EC-4B9B-8222-B169295FE202}" srcId="{886894B5-8335-4F7D-8BC7-BC1F171268C9}" destId="{F5AFB565-3D16-41F7-B233-57ACF09E9BBF}" srcOrd="0" destOrd="0" parTransId="{81169946-7ED5-4C38-8F7D-6D971964F360}" sibTransId="{F681DF4E-5B21-4C0F-BEA1-AD489E7F7015}"/>
    <dgm:cxn modelId="{15A6BBCE-1171-4882-9980-ED71DFACA2CF}" type="presOf" srcId="{F5AFB565-3D16-41F7-B233-57ACF09E9BBF}" destId="{31EAE31F-F979-4E1C-B90B-15B40F9053C2}" srcOrd="0" destOrd="0" presId="urn:microsoft.com/office/officeart/2005/8/layout/vList6"/>
    <dgm:cxn modelId="{ADF92807-CBF0-45E3-B054-FF682B875F78}" type="presParOf" srcId="{33332AF8-9B4C-49AB-94BA-D23D8D3548A2}" destId="{76C2C935-8672-434C-8E3B-F1F803277CCE}" srcOrd="0" destOrd="0" presId="urn:microsoft.com/office/officeart/2005/8/layout/vList6"/>
    <dgm:cxn modelId="{0544E1FC-0A5C-48C9-B638-E543319AF487}" type="presParOf" srcId="{76C2C935-8672-434C-8E3B-F1F803277CCE}" destId="{31EAE31F-F979-4E1C-B90B-15B40F9053C2}" srcOrd="0" destOrd="0" presId="urn:microsoft.com/office/officeart/2005/8/layout/vList6"/>
    <dgm:cxn modelId="{B1D4A6C8-BEF5-4946-99DB-76E148CAC951}" type="presParOf" srcId="{76C2C935-8672-434C-8E3B-F1F803277CCE}" destId="{54315FBD-90A0-4FC8-AAF6-EE6E3A1C705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B080FC5-D522-49FF-A4E2-32E1BC02F8D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9CEB8D9-F8B0-464F-8584-8C2E453A1AA8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3600" b="1" dirty="0" smtClean="0">
              <a:solidFill>
                <a:schemeClr val="tx1"/>
              </a:solidFill>
              <a:latin typeface="Montserrat" panose="02000505000000020004" pitchFamily="2" charset="0"/>
            </a:rPr>
            <a:t>Diferencias fundamentales entre la Consignación y el Estimatorio: </a:t>
          </a:r>
          <a:endParaRPr lang="es-ES" sz="36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4D8423E8-C11C-4FEE-A678-6651A6728DEA}" type="parTrans" cxnId="{4E17F5ED-0DA9-4CD4-8DDA-85A325615DA1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b="1">
            <a:solidFill>
              <a:schemeClr val="tx1"/>
            </a:solidFill>
          </a:endParaRPr>
        </a:p>
      </dgm:t>
    </dgm:pt>
    <dgm:pt modelId="{A436B11C-92FF-41B6-AB3A-F9CF2DCB7875}" type="sibTrans" cxnId="{4E17F5ED-0DA9-4CD4-8DDA-85A325615DA1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b="1">
            <a:solidFill>
              <a:schemeClr val="tx1"/>
            </a:solidFill>
          </a:endParaRPr>
        </a:p>
      </dgm:t>
    </dgm:pt>
    <dgm:pt modelId="{73CFE515-7D28-4B03-9D19-84BA2EE13F12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2800" b="1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Consignación</a:t>
          </a: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: suministrar (entrega) de bienes muebles que serán liquidados una vez que el </a:t>
          </a:r>
          <a:r>
            <a:rPr lang="es-ES" sz="2800" b="1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Consignatario</a:t>
          </a: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 los consuma o los comercialice a su nombre y por cuenta del Consignador (proveedor extranjero). No procede el cobro de comisión, se cobra al </a:t>
          </a:r>
          <a:r>
            <a:rPr lang="es-ES" sz="2800" b="1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cliente</a:t>
          </a: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 la tasa de margen comercial.</a:t>
          </a:r>
          <a:endParaRPr lang="es-ES" sz="28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9D099266-5D15-41FA-8E4B-7EDC9F0E8E95}" type="parTrans" cxnId="{84CEBA88-DAC1-4EE5-BFCA-65745A850451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b="1">
            <a:solidFill>
              <a:schemeClr val="tx1"/>
            </a:solidFill>
          </a:endParaRPr>
        </a:p>
      </dgm:t>
    </dgm:pt>
    <dgm:pt modelId="{560B5126-E61A-4C9C-AA7F-3DCC717BF00F}" type="sibTrans" cxnId="{84CEBA88-DAC1-4EE5-BFCA-65745A850451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b="1">
            <a:solidFill>
              <a:schemeClr val="tx1"/>
            </a:solidFill>
          </a:endParaRPr>
        </a:p>
      </dgm:t>
    </dgm:pt>
    <dgm:pt modelId="{C12E4B3E-1F1C-40AF-9D91-DB21A68407FB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Tipicidad: Resolución 245/2022 MINCEX (GOC-2022-698-O67).</a:t>
          </a:r>
          <a:endParaRPr lang="es-ES" sz="28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355B86FE-D8E9-4899-AF13-D2EF19BF3CDA}" type="parTrans" cxnId="{43121885-280B-43D5-AAD2-E71B5F2AC765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659BF3F-4C71-42C1-8143-094D9C1AC9AF}" type="sibTrans" cxnId="{43121885-280B-43D5-AAD2-E71B5F2AC765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4AA06AC-01B9-409D-A0B5-F1E2C10EA638}" type="pres">
      <dgm:prSet presAssocID="{7B080FC5-D522-49FF-A4E2-32E1BC02F8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0350B3-6169-4474-9775-899423DFEF8D}" type="pres">
      <dgm:prSet presAssocID="{59CEB8D9-F8B0-464F-8584-8C2E453A1A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DD75DC-C665-4F7E-9ED6-DAEC0B0A0F5A}" type="pres">
      <dgm:prSet presAssocID="{59CEB8D9-F8B0-464F-8584-8C2E453A1AA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770995-A3CE-45FB-8E74-5A983A597D75}" type="presOf" srcId="{7B080FC5-D522-49FF-A4E2-32E1BC02F8D3}" destId="{24AA06AC-01B9-409D-A0B5-F1E2C10EA638}" srcOrd="0" destOrd="0" presId="urn:microsoft.com/office/officeart/2005/8/layout/vList2"/>
    <dgm:cxn modelId="{84CEBA88-DAC1-4EE5-BFCA-65745A850451}" srcId="{59CEB8D9-F8B0-464F-8584-8C2E453A1AA8}" destId="{73CFE515-7D28-4B03-9D19-84BA2EE13F12}" srcOrd="0" destOrd="0" parTransId="{9D099266-5D15-41FA-8E4B-7EDC9F0E8E95}" sibTransId="{560B5126-E61A-4C9C-AA7F-3DCC717BF00F}"/>
    <dgm:cxn modelId="{43121885-280B-43D5-AAD2-E71B5F2AC765}" srcId="{59CEB8D9-F8B0-464F-8584-8C2E453A1AA8}" destId="{C12E4B3E-1F1C-40AF-9D91-DB21A68407FB}" srcOrd="1" destOrd="0" parTransId="{355B86FE-D8E9-4899-AF13-D2EF19BF3CDA}" sibTransId="{9659BF3F-4C71-42C1-8143-094D9C1AC9AF}"/>
    <dgm:cxn modelId="{4E17F5ED-0DA9-4CD4-8DDA-85A325615DA1}" srcId="{7B080FC5-D522-49FF-A4E2-32E1BC02F8D3}" destId="{59CEB8D9-F8B0-464F-8584-8C2E453A1AA8}" srcOrd="0" destOrd="0" parTransId="{4D8423E8-C11C-4FEE-A678-6651A6728DEA}" sibTransId="{A436B11C-92FF-41B6-AB3A-F9CF2DCB7875}"/>
    <dgm:cxn modelId="{FCB1B735-7041-44C3-B67C-5A5858A28AD1}" type="presOf" srcId="{59CEB8D9-F8B0-464F-8584-8C2E453A1AA8}" destId="{FD0350B3-6169-4474-9775-899423DFEF8D}" srcOrd="0" destOrd="0" presId="urn:microsoft.com/office/officeart/2005/8/layout/vList2"/>
    <dgm:cxn modelId="{F12BA14D-774E-405B-9063-B4DA83D302CE}" type="presOf" srcId="{73CFE515-7D28-4B03-9D19-84BA2EE13F12}" destId="{08DD75DC-C665-4F7E-9ED6-DAEC0B0A0F5A}" srcOrd="0" destOrd="0" presId="urn:microsoft.com/office/officeart/2005/8/layout/vList2"/>
    <dgm:cxn modelId="{D34E037C-2932-44EF-8DE2-3B67C9A9602D}" type="presOf" srcId="{C12E4B3E-1F1C-40AF-9D91-DB21A68407FB}" destId="{08DD75DC-C665-4F7E-9ED6-DAEC0B0A0F5A}" srcOrd="0" destOrd="1" presId="urn:microsoft.com/office/officeart/2005/8/layout/vList2"/>
    <dgm:cxn modelId="{A3B61BC9-C2AE-4A8C-8325-031B11311AA5}" type="presParOf" srcId="{24AA06AC-01B9-409D-A0B5-F1E2C10EA638}" destId="{FD0350B3-6169-4474-9775-899423DFEF8D}" srcOrd="0" destOrd="0" presId="urn:microsoft.com/office/officeart/2005/8/layout/vList2"/>
    <dgm:cxn modelId="{47D87271-A1EF-470D-8BC1-30C2DF2D9D92}" type="presParOf" srcId="{24AA06AC-01B9-409D-A0B5-F1E2C10EA638}" destId="{08DD75DC-C665-4F7E-9ED6-DAEC0B0A0F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B080FC5-D522-49FF-A4E2-32E1BC02F8D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9CEB8D9-F8B0-464F-8584-8C2E453A1AA8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3600" b="1" dirty="0" smtClean="0">
              <a:solidFill>
                <a:schemeClr val="tx1"/>
              </a:solidFill>
              <a:latin typeface="Montserrat" panose="02000505000000020004" pitchFamily="2" charset="0"/>
            </a:rPr>
            <a:t>Diferencias fundamentales entre la Agencia y el Estimatorio: </a:t>
          </a:r>
          <a:endParaRPr lang="es-ES" sz="36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4D8423E8-C11C-4FEE-A678-6651A6728DEA}" type="parTrans" cxnId="{4E17F5ED-0DA9-4CD4-8DDA-85A325615DA1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b="1">
            <a:solidFill>
              <a:schemeClr val="tx1"/>
            </a:solidFill>
          </a:endParaRPr>
        </a:p>
      </dgm:t>
    </dgm:pt>
    <dgm:pt modelId="{A436B11C-92FF-41B6-AB3A-F9CF2DCB7875}" type="sibTrans" cxnId="{4E17F5ED-0DA9-4CD4-8DDA-85A325615DA1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b="1">
            <a:solidFill>
              <a:schemeClr val="tx1"/>
            </a:solidFill>
          </a:endParaRPr>
        </a:p>
      </dgm:t>
    </dgm:pt>
    <dgm:pt modelId="{73CFE515-7D28-4B03-9D19-84BA2EE13F12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Agencia: El </a:t>
          </a:r>
          <a:r>
            <a:rPr lang="es-ES" sz="2800" b="1" cap="small" dirty="0" smtClean="0">
              <a:solidFill>
                <a:schemeClr val="tx1"/>
              </a:solidFill>
              <a:latin typeface="Montserrat" panose="02000505000000020004" pitchFamily="2" charset="0"/>
            </a:rPr>
            <a:t>Agente</a:t>
          </a: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 se obliga a desplegar una actividad ade­cuada para lograr clientes para su </a:t>
          </a:r>
          <a:r>
            <a:rPr lang="es-ES" sz="2800" b="1" cap="small" dirty="0" smtClean="0">
              <a:solidFill>
                <a:schemeClr val="tx1"/>
              </a:solidFill>
              <a:latin typeface="Montserrat" panose="02000505000000020004" pitchFamily="2" charset="0"/>
            </a:rPr>
            <a:t>Principal</a:t>
          </a: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, y remitir a éste los pe­didos de mercaderías y servicios cuya comercialización le ha sido encomendada.</a:t>
          </a:r>
          <a:endParaRPr lang="es-ES" sz="28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9D099266-5D15-41FA-8E4B-7EDC9F0E8E95}" type="parTrans" cxnId="{84CEBA88-DAC1-4EE5-BFCA-65745A850451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b="1">
            <a:solidFill>
              <a:schemeClr val="tx1"/>
            </a:solidFill>
          </a:endParaRPr>
        </a:p>
      </dgm:t>
    </dgm:pt>
    <dgm:pt modelId="{560B5126-E61A-4C9C-AA7F-3DCC717BF00F}" type="sibTrans" cxnId="{84CEBA88-DAC1-4EE5-BFCA-65745A850451}">
      <dgm:prSet/>
      <dgm:spPr/>
      <dgm:t>
        <a:bodyPr/>
        <a:lstStyle/>
        <a:p>
          <a:pPr algn="just">
            <a:lnSpc>
              <a:spcPct val="100000"/>
            </a:lnSpc>
          </a:pPr>
          <a:endParaRPr lang="es-ES" b="1">
            <a:solidFill>
              <a:schemeClr val="tx1"/>
            </a:solidFill>
          </a:endParaRPr>
        </a:p>
      </dgm:t>
    </dgm:pt>
    <dgm:pt modelId="{AD0AB55F-913F-40EE-BB99-F4EDE88B1D8E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No es </a:t>
          </a:r>
          <a:r>
            <a:rPr lang="es-ES" sz="2800" b="1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parte</a:t>
          </a: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 en los contratos que se celebran a raíz de su intervención.</a:t>
          </a:r>
          <a:endParaRPr lang="es-ES" sz="28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C4C65D2F-75E4-4205-A38A-C74BF68F0139}" type="parTrans" cxnId="{73526416-B319-4397-AD45-7211EC0DFEB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F48AC790-652B-44AD-99B6-0891E4A9E642}" type="sibTrans" cxnId="{73526416-B319-4397-AD45-7211EC0DFEB8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4AA06AC-01B9-409D-A0B5-F1E2C10EA638}" type="pres">
      <dgm:prSet presAssocID="{7B080FC5-D522-49FF-A4E2-32E1BC02F8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0350B3-6169-4474-9775-899423DFEF8D}" type="pres">
      <dgm:prSet presAssocID="{59CEB8D9-F8B0-464F-8584-8C2E453A1A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DD75DC-C665-4F7E-9ED6-DAEC0B0A0F5A}" type="pres">
      <dgm:prSet presAssocID="{59CEB8D9-F8B0-464F-8584-8C2E453A1AA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770995-A3CE-45FB-8E74-5A983A597D75}" type="presOf" srcId="{7B080FC5-D522-49FF-A4E2-32E1BC02F8D3}" destId="{24AA06AC-01B9-409D-A0B5-F1E2C10EA638}" srcOrd="0" destOrd="0" presId="urn:microsoft.com/office/officeart/2005/8/layout/vList2"/>
    <dgm:cxn modelId="{73526416-B319-4397-AD45-7211EC0DFEB8}" srcId="{59CEB8D9-F8B0-464F-8584-8C2E453A1AA8}" destId="{AD0AB55F-913F-40EE-BB99-F4EDE88B1D8E}" srcOrd="1" destOrd="0" parTransId="{C4C65D2F-75E4-4205-A38A-C74BF68F0139}" sibTransId="{F48AC790-652B-44AD-99B6-0891E4A9E642}"/>
    <dgm:cxn modelId="{84CEBA88-DAC1-4EE5-BFCA-65745A850451}" srcId="{59CEB8D9-F8B0-464F-8584-8C2E453A1AA8}" destId="{73CFE515-7D28-4B03-9D19-84BA2EE13F12}" srcOrd="0" destOrd="0" parTransId="{9D099266-5D15-41FA-8E4B-7EDC9F0E8E95}" sibTransId="{560B5126-E61A-4C9C-AA7F-3DCC717BF00F}"/>
    <dgm:cxn modelId="{4E17F5ED-0DA9-4CD4-8DDA-85A325615DA1}" srcId="{7B080FC5-D522-49FF-A4E2-32E1BC02F8D3}" destId="{59CEB8D9-F8B0-464F-8584-8C2E453A1AA8}" srcOrd="0" destOrd="0" parTransId="{4D8423E8-C11C-4FEE-A678-6651A6728DEA}" sibTransId="{A436B11C-92FF-41B6-AB3A-F9CF2DCB7875}"/>
    <dgm:cxn modelId="{FCB1B735-7041-44C3-B67C-5A5858A28AD1}" type="presOf" srcId="{59CEB8D9-F8B0-464F-8584-8C2E453A1AA8}" destId="{FD0350B3-6169-4474-9775-899423DFEF8D}" srcOrd="0" destOrd="0" presId="urn:microsoft.com/office/officeart/2005/8/layout/vList2"/>
    <dgm:cxn modelId="{B6121344-2C6F-4B0F-82B3-226CF84CD4C0}" type="presOf" srcId="{AD0AB55F-913F-40EE-BB99-F4EDE88B1D8E}" destId="{08DD75DC-C665-4F7E-9ED6-DAEC0B0A0F5A}" srcOrd="0" destOrd="1" presId="urn:microsoft.com/office/officeart/2005/8/layout/vList2"/>
    <dgm:cxn modelId="{F12BA14D-774E-405B-9063-B4DA83D302CE}" type="presOf" srcId="{73CFE515-7D28-4B03-9D19-84BA2EE13F12}" destId="{08DD75DC-C665-4F7E-9ED6-DAEC0B0A0F5A}" srcOrd="0" destOrd="0" presId="urn:microsoft.com/office/officeart/2005/8/layout/vList2"/>
    <dgm:cxn modelId="{A3B61BC9-C2AE-4A8C-8325-031B11311AA5}" type="presParOf" srcId="{24AA06AC-01B9-409D-A0B5-F1E2C10EA638}" destId="{FD0350B3-6169-4474-9775-899423DFEF8D}" srcOrd="0" destOrd="0" presId="urn:microsoft.com/office/officeart/2005/8/layout/vList2"/>
    <dgm:cxn modelId="{47D87271-A1EF-470D-8BC1-30C2DF2D9D92}" type="presParOf" srcId="{24AA06AC-01B9-409D-A0B5-F1E2C10EA638}" destId="{08DD75DC-C665-4F7E-9ED6-DAEC0B0A0F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3929E91-4FA6-40E6-BEF7-A51EC70F406E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F4974A5-8F3A-48D9-8FB6-37F67DB0BAE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Objeto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7EB20ADF-07A7-4822-870A-329A676CE3ED}" type="parTrans" cxnId="{96B26843-5379-41E5-AABC-BFAD6250DA9D}">
      <dgm:prSet/>
      <dgm:spPr/>
      <dgm:t>
        <a:bodyPr/>
        <a:lstStyle/>
        <a:p>
          <a:endParaRPr lang="es-ES"/>
        </a:p>
      </dgm:t>
    </dgm:pt>
    <dgm:pt modelId="{D249B67A-D060-43EB-9BDD-376D01B39DFE}" type="sibTrans" cxnId="{96B26843-5379-41E5-AABC-BFAD6250DA9D}">
      <dgm:prSet/>
      <dgm:spPr/>
      <dgm:t>
        <a:bodyPr/>
        <a:lstStyle/>
        <a:p>
          <a:endParaRPr lang="es-ES"/>
        </a:p>
      </dgm:t>
    </dgm:pt>
    <dgm:pt modelId="{FFFAAF9A-FAE3-492E-AB78-B5929D6B4350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b="1" dirty="0" smtClean="0">
              <a:latin typeface="Montserrat" panose="02000505000000020004" pitchFamily="2" charset="0"/>
            </a:rPr>
            <a:t>actividad es </a:t>
          </a:r>
          <a:r>
            <a:rPr lang="es-ES" b="1" u="sng" dirty="0" smtClean="0">
              <a:latin typeface="Montserrat" panose="02000505000000020004" pitchFamily="2" charset="0"/>
            </a:rPr>
            <a:t>controlada</a:t>
          </a:r>
          <a:r>
            <a:rPr lang="es-ES" b="1" dirty="0" smtClean="0">
              <a:latin typeface="Montserrat" panose="02000505000000020004" pitchFamily="2" charset="0"/>
            </a:rPr>
            <a:t> e impulsada por el </a:t>
          </a:r>
          <a:r>
            <a:rPr lang="es-ES" b="1" cap="small" dirty="0" smtClean="0">
              <a:latin typeface="Montserrat" panose="02000505000000020004" pitchFamily="2" charset="0"/>
            </a:rPr>
            <a:t>Concedente</a:t>
          </a:r>
          <a:r>
            <a:rPr lang="es-ES" b="1" dirty="0" smtClean="0">
              <a:latin typeface="Montserrat" panose="02000505000000020004" pitchFamily="2" charset="0"/>
            </a:rPr>
            <a:t>, a fin de organizar la realización de una tarea permanente confiada al </a:t>
          </a:r>
          <a:r>
            <a:rPr lang="es-ES" b="1" cap="small" dirty="0" smtClean="0">
              <a:latin typeface="Montserrat" panose="02000505000000020004" pitchFamily="2" charset="0"/>
            </a:rPr>
            <a:t>Concesionario</a:t>
          </a:r>
          <a:r>
            <a:rPr lang="es-ES" b="1" dirty="0" smtClean="0">
              <a:latin typeface="Montserrat" panose="02000505000000020004" pitchFamily="2" charset="0"/>
            </a:rPr>
            <a:t>, que enajena en parte su indepen­dencia económica y se desempeña como auxiliar.</a:t>
          </a:r>
          <a:endParaRPr lang="es-ES" b="1" dirty="0">
            <a:latin typeface="Montserrat" panose="02000505000000020004" pitchFamily="2" charset="0"/>
          </a:endParaRPr>
        </a:p>
      </dgm:t>
    </dgm:pt>
    <dgm:pt modelId="{B9A4F14C-80F7-4B96-B43D-FC4941551A00}" type="parTrans" cxnId="{58AD2019-76B6-4B72-9ED5-FC1A6AB9884D}">
      <dgm:prSet/>
      <dgm:spPr/>
      <dgm:t>
        <a:bodyPr/>
        <a:lstStyle/>
        <a:p>
          <a:endParaRPr lang="es-ES"/>
        </a:p>
      </dgm:t>
    </dgm:pt>
    <dgm:pt modelId="{0D089B81-BC95-414E-B59B-F6B83E8B02CF}" type="sibTrans" cxnId="{58AD2019-76B6-4B72-9ED5-FC1A6AB9884D}">
      <dgm:prSet/>
      <dgm:spPr/>
      <dgm:t>
        <a:bodyPr/>
        <a:lstStyle/>
        <a:p>
          <a:endParaRPr lang="es-ES"/>
        </a:p>
      </dgm:t>
    </dgm:pt>
    <dgm:pt modelId="{A9DF4898-1D0C-410E-9C66-01A78A2BD822}" type="pres">
      <dgm:prSet presAssocID="{13929E91-4FA6-40E6-BEF7-A51EC70F40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2054D2F-2E60-46E9-9AA3-ACEA3293AF43}" type="pres">
      <dgm:prSet presAssocID="{3F4974A5-8F3A-48D9-8FB6-37F67DB0BAE6}" presName="linNode" presStyleCnt="0"/>
      <dgm:spPr/>
      <dgm:t>
        <a:bodyPr/>
        <a:lstStyle/>
        <a:p>
          <a:endParaRPr lang="es-ES"/>
        </a:p>
      </dgm:t>
    </dgm:pt>
    <dgm:pt modelId="{0091A49A-4B1B-4832-813D-CA142452B5D1}" type="pres">
      <dgm:prSet presAssocID="{3F4974A5-8F3A-48D9-8FB6-37F67DB0BAE6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1B8C53-4876-4734-B6E4-1527213CD3E2}" type="pres">
      <dgm:prSet presAssocID="{3F4974A5-8F3A-48D9-8FB6-37F67DB0BAE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483724-FAA6-4691-9BCD-8F4F25AC639E}" type="presOf" srcId="{13929E91-4FA6-40E6-BEF7-A51EC70F406E}" destId="{A9DF4898-1D0C-410E-9C66-01A78A2BD822}" srcOrd="0" destOrd="0" presId="urn:microsoft.com/office/officeart/2005/8/layout/vList6"/>
    <dgm:cxn modelId="{EDFE6A0F-842E-4F24-9342-0A39A3DC6741}" type="presOf" srcId="{3F4974A5-8F3A-48D9-8FB6-37F67DB0BAE6}" destId="{0091A49A-4B1B-4832-813D-CA142452B5D1}" srcOrd="0" destOrd="0" presId="urn:microsoft.com/office/officeart/2005/8/layout/vList6"/>
    <dgm:cxn modelId="{451B93C2-CBFE-47F0-9E7C-F7A49E797EC8}" type="presOf" srcId="{FFFAAF9A-FAE3-492E-AB78-B5929D6B4350}" destId="{391B8C53-4876-4734-B6E4-1527213CD3E2}" srcOrd="0" destOrd="0" presId="urn:microsoft.com/office/officeart/2005/8/layout/vList6"/>
    <dgm:cxn modelId="{96B26843-5379-41E5-AABC-BFAD6250DA9D}" srcId="{13929E91-4FA6-40E6-BEF7-A51EC70F406E}" destId="{3F4974A5-8F3A-48D9-8FB6-37F67DB0BAE6}" srcOrd="0" destOrd="0" parTransId="{7EB20ADF-07A7-4822-870A-329A676CE3ED}" sibTransId="{D249B67A-D060-43EB-9BDD-376D01B39DFE}"/>
    <dgm:cxn modelId="{58AD2019-76B6-4B72-9ED5-FC1A6AB9884D}" srcId="{3F4974A5-8F3A-48D9-8FB6-37F67DB0BAE6}" destId="{FFFAAF9A-FAE3-492E-AB78-B5929D6B4350}" srcOrd="0" destOrd="0" parTransId="{B9A4F14C-80F7-4B96-B43D-FC4941551A00}" sibTransId="{0D089B81-BC95-414E-B59B-F6B83E8B02CF}"/>
    <dgm:cxn modelId="{1538B43C-B44A-443F-9860-5AC208031EA5}" type="presParOf" srcId="{A9DF4898-1D0C-410E-9C66-01A78A2BD822}" destId="{02054D2F-2E60-46E9-9AA3-ACEA3293AF43}" srcOrd="0" destOrd="0" presId="urn:microsoft.com/office/officeart/2005/8/layout/vList6"/>
    <dgm:cxn modelId="{B8551AB1-2F8E-4B5E-AC23-B8F93A6D5D30}" type="presParOf" srcId="{02054D2F-2E60-46E9-9AA3-ACEA3293AF43}" destId="{0091A49A-4B1B-4832-813D-CA142452B5D1}" srcOrd="0" destOrd="0" presId="urn:microsoft.com/office/officeart/2005/8/layout/vList6"/>
    <dgm:cxn modelId="{9FF153BD-221D-4BBF-9E6C-DCD447385812}" type="presParOf" srcId="{02054D2F-2E60-46E9-9AA3-ACEA3293AF43}" destId="{391B8C53-4876-4734-B6E4-1527213CD3E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5DAE57B-6D06-42B9-8BD5-D3A32810775C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65FFD0F-10CF-4BDE-8EEA-F1667A1D77D5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COMEX de servicios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86B1F46E-2648-4A02-96F6-056E74D04BBE}" type="parTrans" cxnId="{7216069D-2381-476B-BF0B-748611A71DD5}">
      <dgm:prSet/>
      <dgm:spPr/>
      <dgm:t>
        <a:bodyPr/>
        <a:lstStyle/>
        <a:p>
          <a:endParaRPr lang="es-ES"/>
        </a:p>
      </dgm:t>
    </dgm:pt>
    <dgm:pt modelId="{83755757-7D0C-4663-B465-BF8D2A6FC44B}" type="sibTrans" cxnId="{7216069D-2381-476B-BF0B-748611A71DD5}">
      <dgm:prSet/>
      <dgm:spPr/>
      <dgm:t>
        <a:bodyPr/>
        <a:lstStyle/>
        <a:p>
          <a:endParaRPr lang="es-ES"/>
        </a:p>
      </dgm:t>
    </dgm:pt>
    <dgm:pt modelId="{2CF1C1C2-539B-47AB-8995-AB5AA3BA4A7D}">
      <dgm:prSet phldrT="[Texto]"/>
      <dgm:spPr/>
      <dgm:t>
        <a:bodyPr/>
        <a:lstStyle/>
        <a:p>
          <a:pPr algn="just">
            <a:lnSpc>
              <a:spcPct val="100000"/>
            </a:lnSpc>
          </a:pPr>
          <a:r>
            <a:rPr lang="es-ES" b="1" dirty="0" smtClean="0">
              <a:latin typeface="Montserrat" panose="02000505000000020004" pitchFamily="2" charset="0"/>
            </a:rPr>
            <a:t>Regulación del COMEX de servicios: Resolución 258/2022 MINCEX </a:t>
          </a:r>
          <a:r>
            <a:rPr lang="es-ES" b="1" i="0" dirty="0" smtClean="0">
              <a:latin typeface="Montserrat" panose="02000505000000020004" pitchFamily="2" charset="0"/>
            </a:rPr>
            <a:t>(GOC-2022-1114-O124) – Artículo 1.2 (ámbito material)</a:t>
          </a:r>
          <a:endParaRPr lang="es-ES" b="1" dirty="0">
            <a:latin typeface="Montserrat" panose="02000505000000020004" pitchFamily="2" charset="0"/>
          </a:endParaRPr>
        </a:p>
      </dgm:t>
    </dgm:pt>
    <dgm:pt modelId="{0BD6AC82-EE25-46C8-A101-01B668B11057}" type="parTrans" cxnId="{550BF867-B3D1-4142-825B-38DF883F54B5}">
      <dgm:prSet/>
      <dgm:spPr/>
      <dgm:t>
        <a:bodyPr/>
        <a:lstStyle/>
        <a:p>
          <a:endParaRPr lang="es-ES"/>
        </a:p>
      </dgm:t>
    </dgm:pt>
    <dgm:pt modelId="{42026CDD-DC18-4563-9171-516ECA6C2CC8}" type="sibTrans" cxnId="{550BF867-B3D1-4142-825B-38DF883F54B5}">
      <dgm:prSet/>
      <dgm:spPr/>
      <dgm:t>
        <a:bodyPr/>
        <a:lstStyle/>
        <a:p>
          <a:endParaRPr lang="es-ES"/>
        </a:p>
      </dgm:t>
    </dgm:pt>
    <dgm:pt modelId="{EFA2AE3C-26C8-40A7-B6BF-CB79D0FF7A2E}">
      <dgm:prSet phldrT="[Texto]"/>
      <dgm:spPr/>
      <dgm:t>
        <a:bodyPr/>
        <a:lstStyle/>
        <a:p>
          <a:pPr algn="just">
            <a:lnSpc>
              <a:spcPct val="100000"/>
            </a:lnSpc>
          </a:pPr>
          <a:r>
            <a:rPr lang="es-ES" b="1" dirty="0" err="1" smtClean="0">
              <a:latin typeface="Montserrat" panose="02000505000000020004" pitchFamily="2" charset="0"/>
            </a:rPr>
            <a:t>Multimodalidad</a:t>
          </a:r>
          <a:r>
            <a:rPr lang="es-ES" b="1" dirty="0" smtClean="0">
              <a:latin typeface="Montserrat" panose="02000505000000020004" pitchFamily="2" charset="0"/>
            </a:rPr>
            <a:t> del comercio de servicios conforme al AGCS-OMC</a:t>
          </a:r>
          <a:endParaRPr lang="es-ES" b="1" dirty="0">
            <a:latin typeface="Montserrat" panose="02000505000000020004" pitchFamily="2" charset="0"/>
          </a:endParaRPr>
        </a:p>
      </dgm:t>
    </dgm:pt>
    <dgm:pt modelId="{4887B298-42CC-4E00-940C-56B9D7F5A8EC}" type="parTrans" cxnId="{3E99C5B6-7141-46B2-A2EF-6F32B79BA067}">
      <dgm:prSet/>
      <dgm:spPr/>
      <dgm:t>
        <a:bodyPr/>
        <a:lstStyle/>
        <a:p>
          <a:endParaRPr lang="es-ES"/>
        </a:p>
      </dgm:t>
    </dgm:pt>
    <dgm:pt modelId="{06FD5124-EFB1-450B-A7E6-022578AC9BB3}" type="sibTrans" cxnId="{3E99C5B6-7141-46B2-A2EF-6F32B79BA067}">
      <dgm:prSet/>
      <dgm:spPr/>
      <dgm:t>
        <a:bodyPr/>
        <a:lstStyle/>
        <a:p>
          <a:endParaRPr lang="es-ES"/>
        </a:p>
      </dgm:t>
    </dgm:pt>
    <dgm:pt modelId="{DDA04456-92DC-4643-85D8-E19B7CFF5D06}" type="pres">
      <dgm:prSet presAssocID="{55DAE57B-6D06-42B9-8BD5-D3A3281077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F7E420-4F3A-4CAD-A9A4-18785B15CD2E}" type="pres">
      <dgm:prSet presAssocID="{265FFD0F-10CF-4BDE-8EEA-F1667A1D77D5}" presName="linNode" presStyleCnt="0"/>
      <dgm:spPr/>
      <dgm:t>
        <a:bodyPr/>
        <a:lstStyle/>
        <a:p>
          <a:endParaRPr lang="es-ES"/>
        </a:p>
      </dgm:t>
    </dgm:pt>
    <dgm:pt modelId="{D029DAFF-35F8-40DF-9001-0041CB0E0300}" type="pres">
      <dgm:prSet presAssocID="{265FFD0F-10CF-4BDE-8EEA-F1667A1D77D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83EBA6-E008-4120-8046-856CDCA98EAB}" type="pres">
      <dgm:prSet presAssocID="{265FFD0F-10CF-4BDE-8EEA-F1667A1D77D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9A40BD-3BEA-470E-AE39-6004EAA58EBE}" type="presOf" srcId="{265FFD0F-10CF-4BDE-8EEA-F1667A1D77D5}" destId="{D029DAFF-35F8-40DF-9001-0041CB0E0300}" srcOrd="0" destOrd="0" presId="urn:microsoft.com/office/officeart/2005/8/layout/vList5"/>
    <dgm:cxn modelId="{3E99C5B6-7141-46B2-A2EF-6F32B79BA067}" srcId="{265FFD0F-10CF-4BDE-8EEA-F1667A1D77D5}" destId="{EFA2AE3C-26C8-40A7-B6BF-CB79D0FF7A2E}" srcOrd="1" destOrd="0" parTransId="{4887B298-42CC-4E00-940C-56B9D7F5A8EC}" sibTransId="{06FD5124-EFB1-450B-A7E6-022578AC9BB3}"/>
    <dgm:cxn modelId="{5411FA2D-889F-4D04-B17E-B43DB5F53435}" type="presOf" srcId="{EFA2AE3C-26C8-40A7-B6BF-CB79D0FF7A2E}" destId="{8A83EBA6-E008-4120-8046-856CDCA98EAB}" srcOrd="0" destOrd="1" presId="urn:microsoft.com/office/officeart/2005/8/layout/vList5"/>
    <dgm:cxn modelId="{7216069D-2381-476B-BF0B-748611A71DD5}" srcId="{55DAE57B-6D06-42B9-8BD5-D3A32810775C}" destId="{265FFD0F-10CF-4BDE-8EEA-F1667A1D77D5}" srcOrd="0" destOrd="0" parTransId="{86B1F46E-2648-4A02-96F6-056E74D04BBE}" sibTransId="{83755757-7D0C-4663-B465-BF8D2A6FC44B}"/>
    <dgm:cxn modelId="{C7CD4093-18C5-4C8B-A103-6BCAD98E6C04}" type="presOf" srcId="{2CF1C1C2-539B-47AB-8995-AB5AA3BA4A7D}" destId="{8A83EBA6-E008-4120-8046-856CDCA98EAB}" srcOrd="0" destOrd="0" presId="urn:microsoft.com/office/officeart/2005/8/layout/vList5"/>
    <dgm:cxn modelId="{91B3D3F7-6A82-489F-B4C7-6CC40A6ABED2}" type="presOf" srcId="{55DAE57B-6D06-42B9-8BD5-D3A32810775C}" destId="{DDA04456-92DC-4643-85D8-E19B7CFF5D06}" srcOrd="0" destOrd="0" presId="urn:microsoft.com/office/officeart/2005/8/layout/vList5"/>
    <dgm:cxn modelId="{550BF867-B3D1-4142-825B-38DF883F54B5}" srcId="{265FFD0F-10CF-4BDE-8EEA-F1667A1D77D5}" destId="{2CF1C1C2-539B-47AB-8995-AB5AA3BA4A7D}" srcOrd="0" destOrd="0" parTransId="{0BD6AC82-EE25-46C8-A101-01B668B11057}" sibTransId="{42026CDD-DC18-4563-9171-516ECA6C2CC8}"/>
    <dgm:cxn modelId="{42F2C041-2B25-4DE2-9C44-DE433E7E2B8D}" type="presParOf" srcId="{DDA04456-92DC-4643-85D8-E19B7CFF5D06}" destId="{85F7E420-4F3A-4CAD-A9A4-18785B15CD2E}" srcOrd="0" destOrd="0" presId="urn:microsoft.com/office/officeart/2005/8/layout/vList5"/>
    <dgm:cxn modelId="{CCC0DB8B-FB4F-4910-97C0-C2C924FFBA71}" type="presParOf" srcId="{85F7E420-4F3A-4CAD-A9A4-18785B15CD2E}" destId="{D029DAFF-35F8-40DF-9001-0041CB0E0300}" srcOrd="0" destOrd="0" presId="urn:microsoft.com/office/officeart/2005/8/layout/vList5"/>
    <dgm:cxn modelId="{6D2D204D-F997-40B7-B89A-3B224A341F7B}" type="presParOf" srcId="{85F7E420-4F3A-4CAD-A9A4-18785B15CD2E}" destId="{8A83EBA6-E008-4120-8046-856CDCA98E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ECCE6A2-13FB-4413-9C89-A46B14ABB38F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5553A81-05E0-41B2-B985-B141CA970D04}">
      <dgm:prSet phldrT="[Texto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cap="small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Multimodalidad</a:t>
          </a:r>
          <a:r>
            <a:rPr lang="es-ES" b="1" cap="sm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 en el comercio exterior de servicios</a:t>
          </a:r>
          <a:endParaRPr lang="es-ES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090E9C62-A319-4E4C-A5D1-B6D13B2993DB}" type="parTrans" cxnId="{B477B0E7-5C27-44B8-BF47-7E0965F407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E68AB9-E1F3-4878-9449-C415B5E41DF4}" type="sibTrans" cxnId="{B477B0E7-5C27-44B8-BF47-7E0965F407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96AF6B-B6DA-402F-9567-36CD2D1B506B}">
      <dgm:prSet phldrT="[Texto]"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39D81C94-53DD-48F9-82BD-54032AF86C37}" type="parTrans" cxnId="{6A342CD3-7472-40BD-82BC-3FFCF50A31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DBA0E99-503B-4636-9062-022C0DBC8EED}" type="sibTrans" cxnId="{6A342CD3-7472-40BD-82BC-3FFCF50A31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FEA109-BD24-4F32-BD59-F77EFE44EBE7}">
      <dgm:prSet phldrT="[Texto]"/>
      <dgm:spPr/>
      <dgm:t>
        <a:bodyPr/>
        <a:lstStyle/>
        <a:p>
          <a:endParaRPr lang="es-ES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1EC1293C-0267-4A64-ACB2-057E027336D1}" type="parTrans" cxnId="{D90A681A-ECDC-44E2-B14C-E378B1877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837940D-D0E1-41DE-BEF4-5F6AC1F32174}" type="sibTrans" cxnId="{D90A681A-ECDC-44E2-B14C-E378B1877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CAE9954-772E-4087-A7F7-9640953D5C09}">
      <dgm:prSet phldrT="[Texto]" phldr="1"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6D56D482-2D49-44E2-8E08-5E9ACF6E0B7A}" type="parTrans" cxnId="{C36F2FA6-98CE-4DB3-95F8-5284457D8D8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EB40E0-2D18-419E-962A-5D55EC486368}" type="sibTrans" cxnId="{C36F2FA6-98CE-4DB3-95F8-5284457D8D8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F0D769E-FAEE-438F-898A-E9CE9285D619}">
      <dgm:prSet phldrT="[Texto]" phldr="1"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F52DE3F2-7524-43C5-9FD3-5FA275DC2BAF}" type="parTrans" cxnId="{D68DAAD0-3CDE-4113-95BD-3ED004F973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E3F10E-F480-4C5A-9DBC-1E1AB2A81EDE}" type="sibTrans" cxnId="{D68DAAD0-3CDE-4113-95BD-3ED004F973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3B087C-3D53-4F66-832F-D7E2175FF463}">
      <dgm:prSet phldrT="[Texto]" phldr="1"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6C68638C-FEE6-47FB-AAB7-1AC46F946F05}" type="parTrans" cxnId="{335F140C-8A88-472F-AC8A-6CABDEB688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5B2FCA-9B9F-4117-8203-250F026DE4A8}" type="sibTrans" cxnId="{335F140C-8A88-472F-AC8A-6CABDEB688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5EAFAB-D7DB-4621-AF3C-49E87A10CEA4}">
      <dgm:prSet phldrT="[Texto]" phldr="1"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DFAF3B75-7E45-420C-B12E-3931C3CFEBEC}" type="parTrans" cxnId="{75C4B8CB-C7BD-4B79-AB56-6551C9F2230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B18515-8628-4140-88BF-0A5ED1555FBA}" type="sibTrans" cxnId="{75C4B8CB-C7BD-4B79-AB56-6551C9F2230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3B3071-7F95-41A2-8A1E-5AB5F0B9553E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7040A7F5-30F6-41FE-B56B-78F30338E4F2}" type="parTrans" cxnId="{6224B71F-114E-4EA2-80C4-867B5B229DD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07670E-AFF6-46F5-802A-976EBCC894E3}" type="sibTrans" cxnId="{6224B71F-114E-4EA2-80C4-867B5B229DD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2D959E-CA0A-4DEA-A2EC-D8E7C2DCA204}">
      <dgm:prSet custT="1"/>
      <dgm:spPr/>
      <dgm:t>
        <a:bodyPr/>
        <a:lstStyle/>
        <a:p>
          <a:pPr algn="ctr"/>
          <a:r>
            <a:rPr lang="es-ES" sz="3200" b="1" dirty="0" smtClean="0">
              <a:solidFill>
                <a:schemeClr val="tx1"/>
              </a:solidFill>
              <a:latin typeface="Montserrat" panose="02000505000000020004" pitchFamily="2" charset="0"/>
            </a:rPr>
            <a:t>Suministro </a:t>
          </a:r>
          <a:r>
            <a:rPr lang="es-ES" sz="3200" b="1" dirty="0" smtClean="0">
              <a:solidFill>
                <a:schemeClr val="tx1"/>
              </a:solidFill>
              <a:latin typeface="Montserrat" panose="02000505000000020004" pitchFamily="2" charset="0"/>
            </a:rPr>
            <a:t>transfronterizo</a:t>
          </a:r>
          <a:endParaRPr lang="es-ES" sz="3200" b="0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17F75195-72B2-41A4-8B42-14D8E0AE4727}" type="parTrans" cxnId="{751F4317-771D-4B00-8787-493BF72C5B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5D52ED-6123-461C-B726-32DD879D4A9D}" type="sibTrans" cxnId="{751F4317-771D-4B00-8787-493BF72C5B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221C7C-CC0D-4A26-A2C4-A7DAF259754A}">
      <dgm:prSet custT="1"/>
      <dgm:spPr/>
      <dgm:t>
        <a:bodyPr/>
        <a:lstStyle/>
        <a:p>
          <a:pPr algn="ctr"/>
          <a:r>
            <a:rPr lang="es-ES" sz="3200" b="1" i="0" dirty="0" smtClean="0">
              <a:solidFill>
                <a:schemeClr val="tx1"/>
              </a:solidFill>
              <a:latin typeface="Montserrat" panose="02000505000000020004" pitchFamily="2" charset="0"/>
            </a:rPr>
            <a:t>Consumo en el </a:t>
          </a:r>
          <a:r>
            <a:rPr lang="es-ES" sz="3200" b="1" i="0" dirty="0" smtClean="0">
              <a:solidFill>
                <a:schemeClr val="tx1"/>
              </a:solidFill>
              <a:latin typeface="Montserrat" panose="02000505000000020004" pitchFamily="2" charset="0"/>
            </a:rPr>
            <a:t>extranjero</a:t>
          </a:r>
          <a:endParaRPr lang="es-ES" sz="3200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3A8E20A1-D2C5-4231-B840-99C50267BD26}" type="parTrans" cxnId="{91135DF6-5722-4513-B72B-125251FC14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CA5EB25-C4A5-4E60-8694-7F1970EE2698}" type="sibTrans" cxnId="{91135DF6-5722-4513-B72B-125251FC14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D9A81DC-77DE-4691-9FB1-37FC7D4C012D}">
      <dgm:prSet phldrT="[Texto]" custT="1"/>
      <dgm:spPr/>
      <dgm:t>
        <a:bodyPr/>
        <a:lstStyle/>
        <a:p>
          <a:pPr algn="ctr"/>
          <a:r>
            <a:rPr lang="es-ES" sz="3200" b="1" i="0" dirty="0" smtClean="0">
              <a:solidFill>
                <a:schemeClr val="tx1"/>
              </a:solidFill>
              <a:latin typeface="Montserrat" panose="02000505000000020004" pitchFamily="2" charset="0"/>
            </a:rPr>
            <a:t>Presencia </a:t>
          </a:r>
          <a:r>
            <a:rPr lang="es-ES" sz="3200" b="1" i="0" dirty="0" smtClean="0">
              <a:solidFill>
                <a:schemeClr val="tx1"/>
              </a:solidFill>
              <a:latin typeface="Montserrat" panose="02000505000000020004" pitchFamily="2" charset="0"/>
            </a:rPr>
            <a:t>de personas </a:t>
          </a:r>
          <a:r>
            <a:rPr lang="es-ES" sz="3200" b="1" i="0" dirty="0" smtClean="0">
              <a:solidFill>
                <a:schemeClr val="tx1"/>
              </a:solidFill>
              <a:latin typeface="Montserrat" panose="02000505000000020004" pitchFamily="2" charset="0"/>
            </a:rPr>
            <a:t>físicas</a:t>
          </a:r>
          <a:endParaRPr lang="es-ES" sz="3200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818A5F89-536A-4444-AA50-BDFB13FD4E0A}" type="sibTrans" cxnId="{49DEAE19-CB4C-456F-95F6-F3560FB8FAB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758D69-08C3-4FE8-A8B1-0B3271A1A8F7}" type="parTrans" cxnId="{49DEAE19-CB4C-456F-95F6-F3560FB8FAB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7C0A73-376A-474C-B4B9-298338D75563}">
      <dgm:prSet custT="1"/>
      <dgm:spPr/>
      <dgm:t>
        <a:bodyPr/>
        <a:lstStyle/>
        <a:p>
          <a:pPr algn="ctr"/>
          <a:r>
            <a:rPr lang="es-ES" sz="3200" b="1" dirty="0" smtClean="0">
              <a:solidFill>
                <a:schemeClr val="tx1"/>
              </a:solidFill>
              <a:latin typeface="Montserrat" panose="02000505000000020004" pitchFamily="2" charset="0"/>
            </a:rPr>
            <a:t>Presencia </a:t>
          </a:r>
          <a:r>
            <a:rPr lang="es-ES" sz="3200" b="1" dirty="0" smtClean="0">
              <a:solidFill>
                <a:schemeClr val="tx1"/>
              </a:solidFill>
              <a:latin typeface="Montserrat" panose="02000505000000020004" pitchFamily="2" charset="0"/>
            </a:rPr>
            <a:t>comercial</a:t>
          </a:r>
          <a:endParaRPr lang="es-ES" sz="3200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490FB849-8799-43C6-B625-421357032B61}" type="sibTrans" cxnId="{2C1F8590-8DBD-4016-A4B5-7423BF94A8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C535FD-71C9-4160-8AC8-C7E33E77AA9F}" type="parTrans" cxnId="{2C1F8590-8DBD-4016-A4B5-7423BF94A8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8E203C-8BA5-4066-AB5F-29BBC09CD8BA}" type="pres">
      <dgm:prSet presAssocID="{4ECCE6A2-13FB-4413-9C89-A46B14ABB38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DD6FED-56FB-452F-A55D-7A2CE4C57889}" type="pres">
      <dgm:prSet presAssocID="{4ECCE6A2-13FB-4413-9C89-A46B14ABB38F}" presName="matrix" presStyleCnt="0"/>
      <dgm:spPr/>
      <dgm:t>
        <a:bodyPr/>
        <a:lstStyle/>
        <a:p>
          <a:endParaRPr lang="es-ES"/>
        </a:p>
      </dgm:t>
    </dgm:pt>
    <dgm:pt modelId="{E7C67A8A-DC27-45C2-925C-B2EF194D19E0}" type="pres">
      <dgm:prSet presAssocID="{4ECCE6A2-13FB-4413-9C89-A46B14ABB38F}" presName="tile1" presStyleLbl="node1" presStyleIdx="0" presStyleCnt="4" custLinFactNeighborX="-1882"/>
      <dgm:spPr/>
      <dgm:t>
        <a:bodyPr/>
        <a:lstStyle/>
        <a:p>
          <a:endParaRPr lang="es-ES"/>
        </a:p>
      </dgm:t>
    </dgm:pt>
    <dgm:pt modelId="{B887547C-A039-4580-9E9F-0707220C852D}" type="pres">
      <dgm:prSet presAssocID="{4ECCE6A2-13FB-4413-9C89-A46B14ABB38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35586D-0258-451E-B541-6E88678B0A00}" type="pres">
      <dgm:prSet presAssocID="{4ECCE6A2-13FB-4413-9C89-A46B14ABB38F}" presName="tile2" presStyleLbl="node1" presStyleIdx="1" presStyleCnt="4" custLinFactNeighborX="-1882"/>
      <dgm:spPr/>
      <dgm:t>
        <a:bodyPr/>
        <a:lstStyle/>
        <a:p>
          <a:endParaRPr lang="es-ES"/>
        </a:p>
      </dgm:t>
    </dgm:pt>
    <dgm:pt modelId="{CF6265F6-A6A8-4E1C-B7DD-BAA32F982EA6}" type="pres">
      <dgm:prSet presAssocID="{4ECCE6A2-13FB-4413-9C89-A46B14ABB38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DAA421-1995-4EF5-95E5-8E29FB7A2209}" type="pres">
      <dgm:prSet presAssocID="{4ECCE6A2-13FB-4413-9C89-A46B14ABB38F}" presName="tile3" presStyleLbl="node1" presStyleIdx="2" presStyleCnt="4"/>
      <dgm:spPr/>
      <dgm:t>
        <a:bodyPr/>
        <a:lstStyle/>
        <a:p>
          <a:endParaRPr lang="es-ES"/>
        </a:p>
      </dgm:t>
    </dgm:pt>
    <dgm:pt modelId="{12174921-34B3-470E-ADD7-50E6BB8D3F54}" type="pres">
      <dgm:prSet presAssocID="{4ECCE6A2-13FB-4413-9C89-A46B14ABB38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7EE44E-E477-44A6-8E95-CFB1C5EAA537}" type="pres">
      <dgm:prSet presAssocID="{4ECCE6A2-13FB-4413-9C89-A46B14ABB38F}" presName="tile4" presStyleLbl="node1" presStyleIdx="3" presStyleCnt="4" custLinFactNeighborX="-1882"/>
      <dgm:spPr/>
      <dgm:t>
        <a:bodyPr/>
        <a:lstStyle/>
        <a:p>
          <a:endParaRPr lang="es-ES"/>
        </a:p>
      </dgm:t>
    </dgm:pt>
    <dgm:pt modelId="{E00256DB-C571-460E-8214-479DB350A580}" type="pres">
      <dgm:prSet presAssocID="{4ECCE6A2-13FB-4413-9C89-A46B14ABB38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89841-76FB-4575-AD4D-F2BAA1709FC7}" type="pres">
      <dgm:prSet presAssocID="{4ECCE6A2-13FB-4413-9C89-A46B14ABB38F}" presName="centerTile" presStyleLbl="fgShp" presStyleIdx="0" presStyleCnt="1" custScaleX="146410" custScaleY="14641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6D0204BB-76C3-4ECA-B21E-5411ADDFAD08}" type="presOf" srcId="{4ECCE6A2-13FB-4413-9C89-A46B14ABB38F}" destId="{A38E203C-8BA5-4066-AB5F-29BBC09CD8BA}" srcOrd="0" destOrd="0" presId="urn:microsoft.com/office/officeart/2005/8/layout/matrix1"/>
    <dgm:cxn modelId="{91135DF6-5722-4513-B72B-125251FC14AF}" srcId="{C5553A81-05E0-41B2-B985-B141CA970D04}" destId="{54221C7C-CC0D-4A26-A2C4-A7DAF259754A}" srcOrd="3" destOrd="0" parTransId="{3A8E20A1-D2C5-4231-B840-99C50267BD26}" sibTransId="{7CA5EB25-C4A5-4E60-8694-7F1970EE2698}"/>
    <dgm:cxn modelId="{D68DAAD0-3CDE-4113-95BD-3ED004F97353}" srcId="{ACAE9954-772E-4087-A7F7-9640953D5C09}" destId="{6F0D769E-FAEE-438F-898A-E9CE9285D619}" srcOrd="0" destOrd="0" parTransId="{F52DE3F2-7524-43C5-9FD3-5FA275DC2BAF}" sibTransId="{F4E3F10E-F480-4C5A-9DBC-1E1AB2A81EDE}"/>
    <dgm:cxn modelId="{6224B71F-114E-4EA2-80C4-867B5B229DD7}" srcId="{F296AF6B-B6DA-402F-9567-36CD2D1B506B}" destId="{983B3071-7F95-41A2-8A1E-5AB5F0B9553E}" srcOrd="1" destOrd="0" parTransId="{7040A7F5-30F6-41FE-B56B-78F30338E4F2}" sibTransId="{2E07670E-AFF6-46F5-802A-976EBCC894E3}"/>
    <dgm:cxn modelId="{D90A681A-ECDC-44E2-B14C-E378B18776FC}" srcId="{F296AF6B-B6DA-402F-9567-36CD2D1B506B}" destId="{E3FEA109-BD24-4F32-BD59-F77EFE44EBE7}" srcOrd="0" destOrd="0" parTransId="{1EC1293C-0267-4A64-ACB2-057E027336D1}" sibTransId="{B837940D-D0E1-41DE-BEF4-5F6AC1F32174}"/>
    <dgm:cxn modelId="{1EF07FC9-57BF-4952-9529-73B6CC4AF071}" type="presOf" srcId="{8B2D959E-CA0A-4DEA-A2EC-D8E7C2DCA204}" destId="{5E35586D-0258-451E-B541-6E88678B0A00}" srcOrd="0" destOrd="0" presId="urn:microsoft.com/office/officeart/2005/8/layout/matrix1"/>
    <dgm:cxn modelId="{751F4317-771D-4B00-8787-493BF72C5B5A}" srcId="{C5553A81-05E0-41B2-B985-B141CA970D04}" destId="{8B2D959E-CA0A-4DEA-A2EC-D8E7C2DCA204}" srcOrd="1" destOrd="0" parTransId="{17F75195-72B2-41A4-8B42-14D8E0AE4727}" sibTransId="{8E5D52ED-6123-461C-B726-32DD879D4A9D}"/>
    <dgm:cxn modelId="{49DEAE19-CB4C-456F-95F6-F3560FB8FAB4}" srcId="{C5553A81-05E0-41B2-B985-B141CA970D04}" destId="{2D9A81DC-77DE-4691-9FB1-37FC7D4C012D}" srcOrd="0" destOrd="0" parTransId="{91758D69-08C3-4FE8-A8B1-0B3271A1A8F7}" sibTransId="{818A5F89-536A-4444-AA50-BDFB13FD4E0A}"/>
    <dgm:cxn modelId="{CBC43416-DDD5-4FA8-965A-66DDCD06BD55}" type="presOf" srcId="{54221C7C-CC0D-4A26-A2C4-A7DAF259754A}" destId="{E00256DB-C571-460E-8214-479DB350A580}" srcOrd="1" destOrd="0" presId="urn:microsoft.com/office/officeart/2005/8/layout/matrix1"/>
    <dgm:cxn modelId="{75C4B8CB-C7BD-4B79-AB56-6551C9F22301}" srcId="{153B087C-3D53-4F66-832F-D7E2175FF463}" destId="{C65EAFAB-D7DB-4621-AF3C-49E87A10CEA4}" srcOrd="0" destOrd="0" parTransId="{DFAF3B75-7E45-420C-B12E-3931C3CFEBEC}" sibTransId="{80B18515-8628-4140-88BF-0A5ED1555FBA}"/>
    <dgm:cxn modelId="{335F140C-8A88-472F-AC8A-6CABDEB6881A}" srcId="{4ECCE6A2-13FB-4413-9C89-A46B14ABB38F}" destId="{153B087C-3D53-4F66-832F-D7E2175FF463}" srcOrd="3" destOrd="0" parTransId="{6C68638C-FEE6-47FB-AAB7-1AC46F946F05}" sibTransId="{755B2FCA-9B9F-4117-8203-250F026DE4A8}"/>
    <dgm:cxn modelId="{C36F2FA6-98CE-4DB3-95F8-5284457D8D80}" srcId="{4ECCE6A2-13FB-4413-9C89-A46B14ABB38F}" destId="{ACAE9954-772E-4087-A7F7-9640953D5C09}" srcOrd="2" destOrd="0" parTransId="{6D56D482-2D49-44E2-8E08-5E9ACF6E0B7A}" sibTransId="{1AEB40E0-2D18-419E-962A-5D55EC486368}"/>
    <dgm:cxn modelId="{F1E7850B-9B3D-4722-8F65-BE06A1FC9327}" type="presOf" srcId="{8B2D959E-CA0A-4DEA-A2EC-D8E7C2DCA204}" destId="{CF6265F6-A6A8-4E1C-B7DD-BAA32F982EA6}" srcOrd="1" destOrd="0" presId="urn:microsoft.com/office/officeart/2005/8/layout/matrix1"/>
    <dgm:cxn modelId="{B477B0E7-5C27-44B8-BF47-7E0965F4070A}" srcId="{4ECCE6A2-13FB-4413-9C89-A46B14ABB38F}" destId="{C5553A81-05E0-41B2-B985-B141CA970D04}" srcOrd="0" destOrd="0" parTransId="{090E9C62-A319-4E4C-A5D1-B6D13B2993DB}" sibTransId="{FCE68AB9-E1F3-4878-9449-C415B5E41DF4}"/>
    <dgm:cxn modelId="{7285E388-D39E-4908-AF6D-E231AEA45A13}" type="presOf" srcId="{347C0A73-376A-474C-B4B9-298338D75563}" destId="{12174921-34B3-470E-ADD7-50E6BB8D3F54}" srcOrd="1" destOrd="0" presId="urn:microsoft.com/office/officeart/2005/8/layout/matrix1"/>
    <dgm:cxn modelId="{75028ACF-2D11-4EA7-95EF-1424237B2CAD}" type="presOf" srcId="{C5553A81-05E0-41B2-B985-B141CA970D04}" destId="{92D89841-76FB-4575-AD4D-F2BAA1709FC7}" srcOrd="0" destOrd="0" presId="urn:microsoft.com/office/officeart/2005/8/layout/matrix1"/>
    <dgm:cxn modelId="{2C1F8590-8DBD-4016-A4B5-7423BF94A80F}" srcId="{C5553A81-05E0-41B2-B985-B141CA970D04}" destId="{347C0A73-376A-474C-B4B9-298338D75563}" srcOrd="2" destOrd="0" parTransId="{3CC535FD-71C9-4160-8AC8-C7E33E77AA9F}" sibTransId="{490FB849-8799-43C6-B625-421357032B61}"/>
    <dgm:cxn modelId="{E3F2882A-3734-4BDE-9493-2E542008D5BC}" type="presOf" srcId="{2D9A81DC-77DE-4691-9FB1-37FC7D4C012D}" destId="{B887547C-A039-4580-9E9F-0707220C852D}" srcOrd="1" destOrd="0" presId="urn:microsoft.com/office/officeart/2005/8/layout/matrix1"/>
    <dgm:cxn modelId="{EEC743A4-95E2-4D1D-B9A9-76F0630749E1}" type="presOf" srcId="{54221C7C-CC0D-4A26-A2C4-A7DAF259754A}" destId="{8B7EE44E-E477-44A6-8E95-CFB1C5EAA537}" srcOrd="0" destOrd="0" presId="urn:microsoft.com/office/officeart/2005/8/layout/matrix1"/>
    <dgm:cxn modelId="{0DF2DF0A-BA1C-4FCD-BBE6-D2CE57F2062F}" type="presOf" srcId="{2D9A81DC-77DE-4691-9FB1-37FC7D4C012D}" destId="{E7C67A8A-DC27-45C2-925C-B2EF194D19E0}" srcOrd="0" destOrd="0" presId="urn:microsoft.com/office/officeart/2005/8/layout/matrix1"/>
    <dgm:cxn modelId="{01323F12-503D-40C4-9043-BF61C07A3C59}" type="presOf" srcId="{347C0A73-376A-474C-B4B9-298338D75563}" destId="{47DAA421-1995-4EF5-95E5-8E29FB7A2209}" srcOrd="0" destOrd="0" presId="urn:microsoft.com/office/officeart/2005/8/layout/matrix1"/>
    <dgm:cxn modelId="{6A342CD3-7472-40BD-82BC-3FFCF50A3108}" srcId="{4ECCE6A2-13FB-4413-9C89-A46B14ABB38F}" destId="{F296AF6B-B6DA-402F-9567-36CD2D1B506B}" srcOrd="1" destOrd="0" parTransId="{39D81C94-53DD-48F9-82BD-54032AF86C37}" sibTransId="{EDBA0E99-503B-4636-9062-022C0DBC8EED}"/>
    <dgm:cxn modelId="{2E2C6436-26CD-4D6A-8283-0AC2D8721015}" type="presParOf" srcId="{A38E203C-8BA5-4066-AB5F-29BBC09CD8BA}" destId="{B9DD6FED-56FB-452F-A55D-7A2CE4C57889}" srcOrd="0" destOrd="0" presId="urn:microsoft.com/office/officeart/2005/8/layout/matrix1"/>
    <dgm:cxn modelId="{A989EF36-CA87-4628-93BA-5280ECF07E99}" type="presParOf" srcId="{B9DD6FED-56FB-452F-A55D-7A2CE4C57889}" destId="{E7C67A8A-DC27-45C2-925C-B2EF194D19E0}" srcOrd="0" destOrd="0" presId="urn:microsoft.com/office/officeart/2005/8/layout/matrix1"/>
    <dgm:cxn modelId="{B88693E1-F9EE-493B-97FC-F75D98A4B6B8}" type="presParOf" srcId="{B9DD6FED-56FB-452F-A55D-7A2CE4C57889}" destId="{B887547C-A039-4580-9E9F-0707220C852D}" srcOrd="1" destOrd="0" presId="urn:microsoft.com/office/officeart/2005/8/layout/matrix1"/>
    <dgm:cxn modelId="{56A81038-5B91-44F4-91FB-176345F6DA83}" type="presParOf" srcId="{B9DD6FED-56FB-452F-A55D-7A2CE4C57889}" destId="{5E35586D-0258-451E-B541-6E88678B0A00}" srcOrd="2" destOrd="0" presId="urn:microsoft.com/office/officeart/2005/8/layout/matrix1"/>
    <dgm:cxn modelId="{2897FEE1-7989-4A0D-9B92-82BDBFE0FF09}" type="presParOf" srcId="{B9DD6FED-56FB-452F-A55D-7A2CE4C57889}" destId="{CF6265F6-A6A8-4E1C-B7DD-BAA32F982EA6}" srcOrd="3" destOrd="0" presId="urn:microsoft.com/office/officeart/2005/8/layout/matrix1"/>
    <dgm:cxn modelId="{F69236CF-4E03-478A-ABE2-D620D38E3CEA}" type="presParOf" srcId="{B9DD6FED-56FB-452F-A55D-7A2CE4C57889}" destId="{47DAA421-1995-4EF5-95E5-8E29FB7A2209}" srcOrd="4" destOrd="0" presId="urn:microsoft.com/office/officeart/2005/8/layout/matrix1"/>
    <dgm:cxn modelId="{5997F7C6-2633-4ACE-8162-A72F111C8757}" type="presParOf" srcId="{B9DD6FED-56FB-452F-A55D-7A2CE4C57889}" destId="{12174921-34B3-470E-ADD7-50E6BB8D3F54}" srcOrd="5" destOrd="0" presId="urn:microsoft.com/office/officeart/2005/8/layout/matrix1"/>
    <dgm:cxn modelId="{75D33DEE-B53B-449C-B3CA-5C0EA272EA87}" type="presParOf" srcId="{B9DD6FED-56FB-452F-A55D-7A2CE4C57889}" destId="{8B7EE44E-E477-44A6-8E95-CFB1C5EAA537}" srcOrd="6" destOrd="0" presId="urn:microsoft.com/office/officeart/2005/8/layout/matrix1"/>
    <dgm:cxn modelId="{195CF2EA-094E-4401-9D12-CD73B314F143}" type="presParOf" srcId="{B9DD6FED-56FB-452F-A55D-7A2CE4C57889}" destId="{E00256DB-C571-460E-8214-479DB350A580}" srcOrd="7" destOrd="0" presId="urn:microsoft.com/office/officeart/2005/8/layout/matrix1"/>
    <dgm:cxn modelId="{64205DAA-1BEC-4842-8394-F614BC330E9B}" type="presParOf" srcId="{A38E203C-8BA5-4066-AB5F-29BBC09CD8BA}" destId="{92D89841-76FB-4575-AD4D-F2BAA1709FC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B2D70D5-6285-48B3-9211-DE9A69E52B39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D03DB31-6688-48F4-8A43-0A2A7E643D33}">
      <dgm:prSet phldrT="[Texto]"/>
      <dgm:spPr/>
      <dgm:t>
        <a:bodyPr/>
        <a:lstStyle/>
        <a:p>
          <a:pPr algn="ctr"/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Objeto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081F2ADC-5713-4CD4-8F71-35E0C9721F15}" type="parTrans" cxnId="{99E6ADCE-8515-482A-9766-7D731774E2E4}">
      <dgm:prSet/>
      <dgm:spPr/>
      <dgm:t>
        <a:bodyPr/>
        <a:lstStyle/>
        <a:p>
          <a:pPr algn="just"/>
          <a:endParaRPr lang="es-ES"/>
        </a:p>
      </dgm:t>
    </dgm:pt>
    <dgm:pt modelId="{03955668-41C2-4153-8340-753FE7CB30EF}" type="sibTrans" cxnId="{99E6ADCE-8515-482A-9766-7D731774E2E4}">
      <dgm:prSet/>
      <dgm:spPr/>
      <dgm:t>
        <a:bodyPr/>
        <a:lstStyle/>
        <a:p>
          <a:pPr algn="just"/>
          <a:endParaRPr lang="es-ES"/>
        </a:p>
      </dgm:t>
    </dgm:pt>
    <dgm:pt modelId="{9C803BAF-FFDD-4865-96D8-1F9FA98DB10A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b="1" dirty="0" smtClean="0">
              <a:latin typeface="Montserrat" panose="02000505000000020004" pitchFamily="2" charset="0"/>
            </a:rPr>
            <a:t>Servicios logísticos de distribución de mercancías: Transporte y Almacenamiento – CNAE, Sección H</a:t>
          </a:r>
          <a:endParaRPr lang="es-ES" b="1" dirty="0">
            <a:latin typeface="Montserrat" panose="02000505000000020004" pitchFamily="2" charset="0"/>
          </a:endParaRPr>
        </a:p>
      </dgm:t>
    </dgm:pt>
    <dgm:pt modelId="{C52A3DD8-0A13-4DDE-B61B-FC2884A1EB73}" type="parTrans" cxnId="{31663834-E0D6-4C68-97A6-1C24073A2EFE}">
      <dgm:prSet/>
      <dgm:spPr/>
      <dgm:t>
        <a:bodyPr/>
        <a:lstStyle/>
        <a:p>
          <a:pPr algn="just"/>
          <a:endParaRPr lang="es-ES"/>
        </a:p>
      </dgm:t>
    </dgm:pt>
    <dgm:pt modelId="{B2B53B91-73B9-438C-A2DC-7B087687BF47}" type="sibTrans" cxnId="{31663834-E0D6-4C68-97A6-1C24073A2EFE}">
      <dgm:prSet/>
      <dgm:spPr/>
      <dgm:t>
        <a:bodyPr/>
        <a:lstStyle/>
        <a:p>
          <a:pPr algn="just"/>
          <a:endParaRPr lang="es-ES"/>
        </a:p>
      </dgm:t>
    </dgm:pt>
    <dgm:pt modelId="{C4C95635-EBD4-47BD-BEE7-AFE59DA2828D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b="1" dirty="0" smtClean="0">
              <a:latin typeface="Montserrat" panose="02000505000000020004" pitchFamily="2" charset="0"/>
            </a:rPr>
            <a:t>Servicios de transporte y conexos: </a:t>
          </a:r>
          <a:r>
            <a:rPr lang="es-419" b="1" u="none" noProof="0" dirty="0" smtClean="0">
              <a:latin typeface="Montserrat" panose="02000505000000020004" pitchFamily="2" charset="0"/>
            </a:rPr>
            <a:t>Clasificación</a:t>
          </a:r>
          <a:r>
            <a:rPr lang="en-GB" b="1" u="none" dirty="0" smtClean="0">
              <a:latin typeface="Montserrat" panose="02000505000000020004" pitchFamily="2" charset="0"/>
            </a:rPr>
            <a:t> Sectorial de </a:t>
          </a:r>
          <a:r>
            <a:rPr lang="es-419" b="1" u="none" noProof="0" dirty="0" smtClean="0">
              <a:latin typeface="Montserrat" panose="02000505000000020004" pitchFamily="2" charset="0"/>
            </a:rPr>
            <a:t>los Servicios </a:t>
          </a:r>
          <a:r>
            <a:rPr lang="en-GB" b="1" u="none" dirty="0" smtClean="0">
              <a:latin typeface="Montserrat" panose="02000505000000020004" pitchFamily="2" charset="0"/>
            </a:rPr>
            <a:t>OMC: MTN.GNS/W/120</a:t>
          </a:r>
          <a:endParaRPr lang="es-ES" b="1" dirty="0">
            <a:latin typeface="Montserrat" panose="02000505000000020004" pitchFamily="2" charset="0"/>
          </a:endParaRPr>
        </a:p>
      </dgm:t>
    </dgm:pt>
    <dgm:pt modelId="{5B113A1B-2482-4506-9455-B5154FD2C81D}" type="parTrans" cxnId="{06307D73-38B7-48A1-B30F-F76AA3A6FCD8}">
      <dgm:prSet/>
      <dgm:spPr/>
      <dgm:t>
        <a:bodyPr/>
        <a:lstStyle/>
        <a:p>
          <a:pPr algn="just"/>
          <a:endParaRPr lang="es-ES"/>
        </a:p>
      </dgm:t>
    </dgm:pt>
    <dgm:pt modelId="{5B5A09D7-2290-4D9B-BE5B-0AFE5F3A0663}" type="sibTrans" cxnId="{06307D73-38B7-48A1-B30F-F76AA3A6FCD8}">
      <dgm:prSet/>
      <dgm:spPr/>
      <dgm:t>
        <a:bodyPr/>
        <a:lstStyle/>
        <a:p>
          <a:pPr algn="just"/>
          <a:endParaRPr lang="es-ES"/>
        </a:p>
      </dgm:t>
    </dgm:pt>
    <dgm:pt modelId="{84575981-B899-499C-A1C9-56D1191E5B73}" type="pres">
      <dgm:prSet presAssocID="{2B2D70D5-6285-48B3-9211-DE9A69E52B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187CC4-F24C-4D01-B635-F4D4C16FED03}" type="pres">
      <dgm:prSet presAssocID="{3D03DB31-6688-48F4-8A43-0A2A7E643D33}" presName="linNode" presStyleCnt="0"/>
      <dgm:spPr/>
      <dgm:t>
        <a:bodyPr/>
        <a:lstStyle/>
        <a:p>
          <a:endParaRPr lang="es-ES"/>
        </a:p>
      </dgm:t>
    </dgm:pt>
    <dgm:pt modelId="{32460832-3CCE-490B-8097-6846966031F2}" type="pres">
      <dgm:prSet presAssocID="{3D03DB31-6688-48F4-8A43-0A2A7E643D3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E69591-B00F-4F6A-83E2-AF21D47D2D73}" type="pres">
      <dgm:prSet presAssocID="{3D03DB31-6688-48F4-8A43-0A2A7E643D3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C43556-8B54-43B7-91DD-CFE9D981E010}" type="presOf" srcId="{9C803BAF-FFDD-4865-96D8-1F9FA98DB10A}" destId="{37E69591-B00F-4F6A-83E2-AF21D47D2D73}" srcOrd="0" destOrd="0" presId="urn:microsoft.com/office/officeart/2005/8/layout/vList6"/>
    <dgm:cxn modelId="{9B54A1DA-C359-4077-A02D-F3D9870AF575}" type="presOf" srcId="{2B2D70D5-6285-48B3-9211-DE9A69E52B39}" destId="{84575981-B899-499C-A1C9-56D1191E5B73}" srcOrd="0" destOrd="0" presId="urn:microsoft.com/office/officeart/2005/8/layout/vList6"/>
    <dgm:cxn modelId="{06307D73-38B7-48A1-B30F-F76AA3A6FCD8}" srcId="{3D03DB31-6688-48F4-8A43-0A2A7E643D33}" destId="{C4C95635-EBD4-47BD-BEE7-AFE59DA2828D}" srcOrd="1" destOrd="0" parTransId="{5B113A1B-2482-4506-9455-B5154FD2C81D}" sibTransId="{5B5A09D7-2290-4D9B-BE5B-0AFE5F3A0663}"/>
    <dgm:cxn modelId="{36CCE9D4-901C-49BB-A75E-AD8FEB276C73}" type="presOf" srcId="{3D03DB31-6688-48F4-8A43-0A2A7E643D33}" destId="{32460832-3CCE-490B-8097-6846966031F2}" srcOrd="0" destOrd="0" presId="urn:microsoft.com/office/officeart/2005/8/layout/vList6"/>
    <dgm:cxn modelId="{93F60374-432B-4041-8275-A046C677D958}" type="presOf" srcId="{C4C95635-EBD4-47BD-BEE7-AFE59DA2828D}" destId="{37E69591-B00F-4F6A-83E2-AF21D47D2D73}" srcOrd="0" destOrd="1" presId="urn:microsoft.com/office/officeart/2005/8/layout/vList6"/>
    <dgm:cxn modelId="{31663834-E0D6-4C68-97A6-1C24073A2EFE}" srcId="{3D03DB31-6688-48F4-8A43-0A2A7E643D33}" destId="{9C803BAF-FFDD-4865-96D8-1F9FA98DB10A}" srcOrd="0" destOrd="0" parTransId="{C52A3DD8-0A13-4DDE-B61B-FC2884A1EB73}" sibTransId="{B2B53B91-73B9-438C-A2DC-7B087687BF47}"/>
    <dgm:cxn modelId="{99E6ADCE-8515-482A-9766-7D731774E2E4}" srcId="{2B2D70D5-6285-48B3-9211-DE9A69E52B39}" destId="{3D03DB31-6688-48F4-8A43-0A2A7E643D33}" srcOrd="0" destOrd="0" parTransId="{081F2ADC-5713-4CD4-8F71-35E0C9721F15}" sibTransId="{03955668-41C2-4153-8340-753FE7CB30EF}"/>
    <dgm:cxn modelId="{E5F48B0B-77C7-4768-BDC7-D3348ECD3DEE}" type="presParOf" srcId="{84575981-B899-499C-A1C9-56D1191E5B73}" destId="{2D187CC4-F24C-4D01-B635-F4D4C16FED03}" srcOrd="0" destOrd="0" presId="urn:microsoft.com/office/officeart/2005/8/layout/vList6"/>
    <dgm:cxn modelId="{FA6C7E60-AF06-43EB-A683-01AD6ABC78D1}" type="presParOf" srcId="{2D187CC4-F24C-4D01-B635-F4D4C16FED03}" destId="{32460832-3CCE-490B-8097-6846966031F2}" srcOrd="0" destOrd="0" presId="urn:microsoft.com/office/officeart/2005/8/layout/vList6"/>
    <dgm:cxn modelId="{AFB49D51-728D-4877-A6AF-8FC3B97F5CE6}" type="presParOf" srcId="{2D187CC4-F24C-4D01-B635-F4D4C16FED03}" destId="{37E69591-B00F-4F6A-83E2-AF21D47D2D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0C43E8A-4E02-4B00-9C2A-839E3D5E1B9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9878C6-43D2-451F-BB9B-E5E207C8A7BD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Bibliografía mínima recomendada – Contrato de franquicia</a:t>
          </a:r>
          <a:endParaRPr lang="es-ES" sz="32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AF8CC30B-4E5C-46FC-BCFD-120AECE30FB5}" type="parTrans" cxnId="{E57724A3-09FB-43C8-B383-3BB0E1AD7EC0}">
      <dgm:prSet/>
      <dgm:spPr/>
      <dgm:t>
        <a:bodyPr/>
        <a:lstStyle/>
        <a:p>
          <a:pPr>
            <a:lnSpc>
              <a:spcPct val="100000"/>
            </a:lnSpc>
          </a:pPr>
          <a:endParaRPr lang="es-ES" b="1">
            <a:latin typeface="Montserrat" panose="02000505000000020004" pitchFamily="2" charset="0"/>
          </a:endParaRPr>
        </a:p>
      </dgm:t>
    </dgm:pt>
    <dgm:pt modelId="{D72455F6-2515-419E-A2D9-C748A2C15924}" type="sibTrans" cxnId="{E57724A3-09FB-43C8-B383-3BB0E1AD7EC0}">
      <dgm:prSet/>
      <dgm:spPr/>
      <dgm:t>
        <a:bodyPr/>
        <a:lstStyle/>
        <a:p>
          <a:pPr>
            <a:lnSpc>
              <a:spcPct val="100000"/>
            </a:lnSpc>
          </a:pPr>
          <a:endParaRPr lang="es-ES" b="1">
            <a:latin typeface="Montserrat" panose="02000505000000020004" pitchFamily="2" charset="0"/>
          </a:endParaRPr>
        </a:p>
      </dgm:t>
    </dgm:pt>
    <dgm:pt modelId="{CCEBB843-2602-406D-BF62-63BC4C2F3A61}">
      <dgm:prSet phldrT="[Texto]" custT="1"/>
      <dgm:spPr/>
      <dgm:t>
        <a:bodyPr/>
        <a:lstStyle/>
        <a:p>
          <a:pPr marL="0" indent="0" algn="just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 sz="2800" b="1" cap="small" baseline="0" dirty="0" err="1" smtClean="0">
              <a:latin typeface="Montserrat" panose="02000505000000020004" pitchFamily="2" charset="0"/>
            </a:rPr>
            <a:t>Farina</a:t>
          </a:r>
          <a:r>
            <a:rPr lang="es-ES" sz="2800" b="1" dirty="0" smtClean="0">
              <a:latin typeface="Montserrat" panose="02000505000000020004" pitchFamily="2" charset="0"/>
            </a:rPr>
            <a:t>, Juan, </a:t>
          </a:r>
          <a:r>
            <a:rPr lang="es-ES" sz="2800" b="1" i="1" dirty="0" smtClean="0">
              <a:latin typeface="Montserrat" panose="02000505000000020004" pitchFamily="2" charset="0"/>
            </a:rPr>
            <a:t>Contratos comerciales modernos</a:t>
          </a:r>
          <a:r>
            <a:rPr lang="es-ES" sz="2800" b="1" dirty="0" smtClean="0">
              <a:latin typeface="Montserrat" panose="02000505000000020004" pitchFamily="2" charset="0"/>
            </a:rPr>
            <a:t>, </a:t>
          </a:r>
          <a:r>
            <a:rPr lang="es-ES" sz="2800" b="1" dirty="0" err="1" smtClean="0">
              <a:latin typeface="Montserrat" panose="02000505000000020004" pitchFamily="2" charset="0"/>
            </a:rPr>
            <a:t>Astrea</a:t>
          </a:r>
          <a:r>
            <a:rPr lang="es-ES" sz="2800" b="1" dirty="0" smtClean="0">
              <a:latin typeface="Montserrat" panose="02000505000000020004" pitchFamily="2" charset="0"/>
            </a:rPr>
            <a:t>, 2da actualizada y ampliada, Buenos Aires, 1999.</a:t>
          </a:r>
          <a:endParaRPr lang="es-ES" sz="2800" b="1" dirty="0">
            <a:latin typeface="Montserrat" panose="02000505000000020004" pitchFamily="2" charset="0"/>
          </a:endParaRPr>
        </a:p>
      </dgm:t>
    </dgm:pt>
    <dgm:pt modelId="{D4E7DF22-3CBB-413A-AB5E-874ABFF3B1AB}" type="parTrans" cxnId="{88B75BD6-457C-49C0-B14D-3DC8B79D34DF}">
      <dgm:prSet/>
      <dgm:spPr/>
      <dgm:t>
        <a:bodyPr/>
        <a:lstStyle/>
        <a:p>
          <a:endParaRPr lang="es-ES" b="1">
            <a:latin typeface="Montserrat" panose="02000505000000020004" pitchFamily="2" charset="0"/>
          </a:endParaRPr>
        </a:p>
      </dgm:t>
    </dgm:pt>
    <dgm:pt modelId="{A91B9F39-FF42-4F88-86C2-31F3BCE15797}" type="sibTrans" cxnId="{88B75BD6-457C-49C0-B14D-3DC8B79D34DF}">
      <dgm:prSet/>
      <dgm:spPr/>
      <dgm:t>
        <a:bodyPr/>
        <a:lstStyle/>
        <a:p>
          <a:endParaRPr lang="es-ES" b="1">
            <a:latin typeface="Montserrat" panose="02000505000000020004" pitchFamily="2" charset="0"/>
          </a:endParaRPr>
        </a:p>
      </dgm:t>
    </dgm:pt>
    <dgm:pt modelId="{5F8CB228-72DB-43EB-9088-4F4D3C49F997}">
      <dgm:prSet phldrT="[Texto]" custT="1"/>
      <dgm:spPr/>
      <dgm:t>
        <a:bodyPr/>
        <a:lstStyle/>
        <a:p>
          <a:pPr marL="0" indent="0" algn="just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 sz="2800" b="1" cap="small" baseline="0" dirty="0" smtClean="0">
              <a:latin typeface="Montserrat" panose="02000505000000020004" pitchFamily="2" charset="0"/>
            </a:rPr>
            <a:t>Arce </a:t>
          </a:r>
          <a:r>
            <a:rPr lang="es-ES" sz="2800" b="1" cap="small" baseline="0" dirty="0" err="1" smtClean="0">
              <a:latin typeface="Montserrat" panose="02000505000000020004" pitchFamily="2" charset="0"/>
            </a:rPr>
            <a:t>Gargollo</a:t>
          </a:r>
          <a:r>
            <a:rPr lang="es-ES" sz="2800" b="1" dirty="0" smtClean="0">
              <a:latin typeface="Montserrat" panose="02000505000000020004" pitchFamily="2" charset="0"/>
            </a:rPr>
            <a:t>, Javier, </a:t>
          </a:r>
          <a:r>
            <a:rPr lang="es-ES" sz="2800" b="1" i="1" dirty="0" smtClean="0">
              <a:latin typeface="Montserrat" panose="02000505000000020004" pitchFamily="2" charset="0"/>
            </a:rPr>
            <a:t>Contratos mercantiles atípicos</a:t>
          </a:r>
          <a:r>
            <a:rPr lang="es-ES" sz="2800" b="1" dirty="0" smtClean="0">
              <a:latin typeface="Montserrat" panose="02000505000000020004" pitchFamily="2" charset="0"/>
            </a:rPr>
            <a:t>, Porrúa, 14ta ed., México, 2010.</a:t>
          </a:r>
          <a:endParaRPr lang="es-ES" sz="2800" b="1" dirty="0">
            <a:latin typeface="Montserrat" panose="02000505000000020004" pitchFamily="2" charset="0"/>
          </a:endParaRPr>
        </a:p>
      </dgm:t>
    </dgm:pt>
    <dgm:pt modelId="{1C9BA01E-0F8A-49A8-B94A-3435DBFA607D}" type="parTrans" cxnId="{C953A825-1E5F-4EEA-93E7-1978701A0939}">
      <dgm:prSet/>
      <dgm:spPr/>
      <dgm:t>
        <a:bodyPr/>
        <a:lstStyle/>
        <a:p>
          <a:endParaRPr lang="es-ES" b="1">
            <a:latin typeface="Montserrat" panose="02000505000000020004" pitchFamily="2" charset="0"/>
          </a:endParaRPr>
        </a:p>
      </dgm:t>
    </dgm:pt>
    <dgm:pt modelId="{E0C5B130-6691-446A-A357-611E20D6484A}" type="sibTrans" cxnId="{C953A825-1E5F-4EEA-93E7-1978701A0939}">
      <dgm:prSet/>
      <dgm:spPr/>
      <dgm:t>
        <a:bodyPr/>
        <a:lstStyle/>
        <a:p>
          <a:endParaRPr lang="es-ES" b="1">
            <a:latin typeface="Montserrat" panose="02000505000000020004" pitchFamily="2" charset="0"/>
          </a:endParaRPr>
        </a:p>
      </dgm:t>
    </dgm:pt>
    <dgm:pt modelId="{0FB058C4-0296-4651-AC17-EA60699F1E6D}">
      <dgm:prSet phldrT="[Texto]" custT="1"/>
      <dgm:spPr/>
      <dgm:t>
        <a:bodyPr/>
        <a:lstStyle/>
        <a:p>
          <a:pPr marL="0" indent="0" algn="just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 sz="2800" b="1" i="0" cap="small" baseline="0" dirty="0" smtClean="0">
              <a:latin typeface="Montserrat" panose="02000505000000020004" pitchFamily="2" charset="0"/>
            </a:rPr>
            <a:t>Instituto Internacional para la Unificación del Derecho Privado</a:t>
          </a:r>
          <a:r>
            <a:rPr lang="es-ES" sz="2800" b="1" i="0" dirty="0" smtClean="0">
              <a:latin typeface="Montserrat" panose="02000505000000020004" pitchFamily="2" charset="0"/>
            </a:rPr>
            <a:t>, </a:t>
          </a:r>
          <a:r>
            <a:rPr lang="es-ES" sz="2800" b="1" i="1" dirty="0" smtClean="0">
              <a:latin typeface="Montserrat" panose="02000505000000020004" pitchFamily="2" charset="0"/>
            </a:rPr>
            <a:t>Guía para los acuerdos de franquicia principal internacional, </a:t>
          </a:r>
          <a:r>
            <a:rPr lang="es-ES" sz="2800" b="1" i="0" dirty="0" smtClean="0">
              <a:latin typeface="Montserrat" panose="02000505000000020004" pitchFamily="2" charset="0"/>
            </a:rPr>
            <a:t>UNIDROIT, Roma, 2005.</a:t>
          </a:r>
          <a:endParaRPr lang="es-ES" sz="2800" b="1" dirty="0">
            <a:latin typeface="Montserrat" panose="02000505000000020004" pitchFamily="2" charset="0"/>
          </a:endParaRPr>
        </a:p>
      </dgm:t>
    </dgm:pt>
    <dgm:pt modelId="{63376747-F24F-4292-99C9-FBE43A990102}" type="parTrans" cxnId="{005F8051-8F5F-4085-A310-E15B1D6B801A}">
      <dgm:prSet/>
      <dgm:spPr/>
      <dgm:t>
        <a:bodyPr/>
        <a:lstStyle/>
        <a:p>
          <a:endParaRPr lang="es-ES" b="1">
            <a:latin typeface="Montserrat" panose="02000505000000020004" pitchFamily="2" charset="0"/>
          </a:endParaRPr>
        </a:p>
      </dgm:t>
    </dgm:pt>
    <dgm:pt modelId="{5FD21836-F224-4B59-A8E2-17E61F090C8A}" type="sibTrans" cxnId="{005F8051-8F5F-4085-A310-E15B1D6B801A}">
      <dgm:prSet/>
      <dgm:spPr/>
      <dgm:t>
        <a:bodyPr/>
        <a:lstStyle/>
        <a:p>
          <a:endParaRPr lang="es-ES" b="1">
            <a:latin typeface="Montserrat" panose="02000505000000020004" pitchFamily="2" charset="0"/>
          </a:endParaRPr>
        </a:p>
      </dgm:t>
    </dgm:pt>
    <dgm:pt modelId="{C86357F9-B780-4883-922C-DA04C3652BA0}">
      <dgm:prSet phldrT="[Texto]" custT="1"/>
      <dgm:spPr/>
      <dgm:t>
        <a:bodyPr/>
        <a:lstStyle/>
        <a:p>
          <a:pPr marL="0" indent="0" algn="just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 sz="2800" b="1" cap="small" baseline="0" dirty="0" smtClean="0">
              <a:latin typeface="Montserrat" panose="02000505000000020004" pitchFamily="2" charset="0"/>
            </a:rPr>
            <a:t>León Tovar</a:t>
          </a:r>
          <a:r>
            <a:rPr lang="es-ES" sz="2800" b="1" dirty="0" smtClean="0">
              <a:latin typeface="Montserrat" panose="02000505000000020004" pitchFamily="2" charset="0"/>
            </a:rPr>
            <a:t>, </a:t>
          </a:r>
          <a:r>
            <a:rPr lang="es-ES" sz="2800" b="1" dirty="0" err="1" smtClean="0">
              <a:latin typeface="Montserrat" panose="02000505000000020004" pitchFamily="2" charset="0"/>
            </a:rPr>
            <a:t>Soyla</a:t>
          </a:r>
          <a:r>
            <a:rPr lang="es-ES" sz="2800" b="1" dirty="0" smtClean="0">
              <a:latin typeface="Montserrat" panose="02000505000000020004" pitchFamily="2" charset="0"/>
            </a:rPr>
            <a:t> H., </a:t>
          </a:r>
          <a:r>
            <a:rPr lang="es-ES" sz="2800" b="1" i="1" dirty="0" smtClean="0">
              <a:latin typeface="Montserrat" panose="02000505000000020004" pitchFamily="2" charset="0"/>
            </a:rPr>
            <a:t>Contratos mercantiles</a:t>
          </a:r>
          <a:r>
            <a:rPr lang="es-ES" sz="2800" b="1" dirty="0" smtClean="0">
              <a:latin typeface="Montserrat" panose="02000505000000020004" pitchFamily="2" charset="0"/>
            </a:rPr>
            <a:t>, Oxford </a:t>
          </a:r>
          <a:r>
            <a:rPr lang="es-ES" sz="2800" b="1" dirty="0" err="1" smtClean="0">
              <a:latin typeface="Montserrat" panose="02000505000000020004" pitchFamily="2" charset="0"/>
            </a:rPr>
            <a:t>University</a:t>
          </a:r>
          <a:r>
            <a:rPr lang="es-ES" sz="2800" b="1" dirty="0" smtClean="0">
              <a:latin typeface="Montserrat" panose="02000505000000020004" pitchFamily="2" charset="0"/>
            </a:rPr>
            <a:t> </a:t>
          </a:r>
          <a:r>
            <a:rPr lang="es-ES" sz="2800" b="1" dirty="0" err="1" smtClean="0">
              <a:latin typeface="Montserrat" panose="02000505000000020004" pitchFamily="2" charset="0"/>
            </a:rPr>
            <a:t>Press</a:t>
          </a:r>
          <a:r>
            <a:rPr lang="es-ES" sz="2800" b="1" dirty="0" smtClean="0">
              <a:latin typeface="Montserrat" panose="02000505000000020004" pitchFamily="2" charset="0"/>
            </a:rPr>
            <a:t>, 2004.</a:t>
          </a:r>
          <a:endParaRPr lang="es-ES" sz="2800" b="1" dirty="0">
            <a:latin typeface="Montserrat" panose="02000505000000020004" pitchFamily="2" charset="0"/>
          </a:endParaRPr>
        </a:p>
      </dgm:t>
    </dgm:pt>
    <dgm:pt modelId="{C6E09AE8-5533-4416-9FB4-445286940481}" type="sibTrans" cxnId="{DC37D406-DA6D-441F-B34F-33D390864FBC}">
      <dgm:prSet/>
      <dgm:spPr/>
      <dgm:t>
        <a:bodyPr/>
        <a:lstStyle/>
        <a:p>
          <a:endParaRPr lang="es-ES" b="1">
            <a:latin typeface="Montserrat" panose="02000505000000020004" pitchFamily="2" charset="0"/>
          </a:endParaRPr>
        </a:p>
      </dgm:t>
    </dgm:pt>
    <dgm:pt modelId="{3896F3B6-A75C-44C7-9C21-FAA7E7E9DF34}" type="parTrans" cxnId="{DC37D406-DA6D-441F-B34F-33D390864FBC}">
      <dgm:prSet/>
      <dgm:spPr/>
      <dgm:t>
        <a:bodyPr/>
        <a:lstStyle/>
        <a:p>
          <a:endParaRPr lang="es-ES" b="1">
            <a:latin typeface="Montserrat" panose="02000505000000020004" pitchFamily="2" charset="0"/>
          </a:endParaRPr>
        </a:p>
      </dgm:t>
    </dgm:pt>
    <dgm:pt modelId="{6C984A52-9412-4E2C-BF81-539B8CD8AD62}" type="pres">
      <dgm:prSet presAssocID="{80C43E8A-4E02-4B00-9C2A-839E3D5E1B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E4074A-74C0-46C3-BCC8-AED2AA5C8B0A}" type="pres">
      <dgm:prSet presAssocID="{AD9878C6-43D2-451F-BB9B-E5E207C8A7BD}" presName="composite" presStyleCnt="0"/>
      <dgm:spPr/>
      <dgm:t>
        <a:bodyPr/>
        <a:lstStyle/>
        <a:p>
          <a:endParaRPr lang="es-ES"/>
        </a:p>
      </dgm:t>
    </dgm:pt>
    <dgm:pt modelId="{EB7CBC60-BC48-4CE6-B9A1-ED9AE59D4F3A}" type="pres">
      <dgm:prSet presAssocID="{AD9878C6-43D2-451F-BB9B-E5E207C8A7BD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A84190-B1D2-414F-9036-771C67E6EBFC}" type="pres">
      <dgm:prSet presAssocID="{AD9878C6-43D2-451F-BB9B-E5E207C8A7B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CFE4EE-4F4A-4AE3-9097-4EB1DBD4D411}" type="presOf" srcId="{80C43E8A-4E02-4B00-9C2A-839E3D5E1B95}" destId="{6C984A52-9412-4E2C-BF81-539B8CD8AD62}" srcOrd="0" destOrd="0" presId="urn:microsoft.com/office/officeart/2005/8/layout/hList1"/>
    <dgm:cxn modelId="{489A6AC8-807C-4993-AD2D-7DC80A91613F}" type="presOf" srcId="{C86357F9-B780-4883-922C-DA04C3652BA0}" destId="{97A84190-B1D2-414F-9036-771C67E6EBFC}" srcOrd="0" destOrd="3" presId="urn:microsoft.com/office/officeart/2005/8/layout/hList1"/>
    <dgm:cxn modelId="{3BB59FA6-C607-4D92-851E-62B2D7119EB9}" type="presOf" srcId="{AD9878C6-43D2-451F-BB9B-E5E207C8A7BD}" destId="{EB7CBC60-BC48-4CE6-B9A1-ED9AE59D4F3A}" srcOrd="0" destOrd="0" presId="urn:microsoft.com/office/officeart/2005/8/layout/hList1"/>
    <dgm:cxn modelId="{88B75BD6-457C-49C0-B14D-3DC8B79D34DF}" srcId="{AD9878C6-43D2-451F-BB9B-E5E207C8A7BD}" destId="{CCEBB843-2602-406D-BF62-63BC4C2F3A61}" srcOrd="1" destOrd="0" parTransId="{D4E7DF22-3CBB-413A-AB5E-874ABFF3B1AB}" sibTransId="{A91B9F39-FF42-4F88-86C2-31F3BCE15797}"/>
    <dgm:cxn modelId="{C953A825-1E5F-4EEA-93E7-1978701A0939}" srcId="{AD9878C6-43D2-451F-BB9B-E5E207C8A7BD}" destId="{5F8CB228-72DB-43EB-9088-4F4D3C49F997}" srcOrd="0" destOrd="0" parTransId="{1C9BA01E-0F8A-49A8-B94A-3435DBFA607D}" sibTransId="{E0C5B130-6691-446A-A357-611E20D6484A}"/>
    <dgm:cxn modelId="{005F8051-8F5F-4085-A310-E15B1D6B801A}" srcId="{AD9878C6-43D2-451F-BB9B-E5E207C8A7BD}" destId="{0FB058C4-0296-4651-AC17-EA60699F1E6D}" srcOrd="2" destOrd="0" parTransId="{63376747-F24F-4292-99C9-FBE43A990102}" sibTransId="{5FD21836-F224-4B59-A8E2-17E61F090C8A}"/>
    <dgm:cxn modelId="{C53F18FA-A66D-4574-A8A8-0BD0457B5093}" type="presOf" srcId="{5F8CB228-72DB-43EB-9088-4F4D3C49F997}" destId="{97A84190-B1D2-414F-9036-771C67E6EBFC}" srcOrd="0" destOrd="0" presId="urn:microsoft.com/office/officeart/2005/8/layout/hList1"/>
    <dgm:cxn modelId="{DC37D406-DA6D-441F-B34F-33D390864FBC}" srcId="{AD9878C6-43D2-451F-BB9B-E5E207C8A7BD}" destId="{C86357F9-B780-4883-922C-DA04C3652BA0}" srcOrd="3" destOrd="0" parTransId="{3896F3B6-A75C-44C7-9C21-FAA7E7E9DF34}" sibTransId="{C6E09AE8-5533-4416-9FB4-445286940481}"/>
    <dgm:cxn modelId="{989EC2B6-6276-41D8-B0FE-27E7128CF050}" type="presOf" srcId="{CCEBB843-2602-406D-BF62-63BC4C2F3A61}" destId="{97A84190-B1D2-414F-9036-771C67E6EBFC}" srcOrd="0" destOrd="1" presId="urn:microsoft.com/office/officeart/2005/8/layout/hList1"/>
    <dgm:cxn modelId="{1706CC3C-7FB1-46F6-B7C9-5A6A0DABB33D}" type="presOf" srcId="{0FB058C4-0296-4651-AC17-EA60699F1E6D}" destId="{97A84190-B1D2-414F-9036-771C67E6EBFC}" srcOrd="0" destOrd="2" presId="urn:microsoft.com/office/officeart/2005/8/layout/hList1"/>
    <dgm:cxn modelId="{E57724A3-09FB-43C8-B383-3BB0E1AD7EC0}" srcId="{80C43E8A-4E02-4B00-9C2A-839E3D5E1B95}" destId="{AD9878C6-43D2-451F-BB9B-E5E207C8A7BD}" srcOrd="0" destOrd="0" parTransId="{AF8CC30B-4E5C-46FC-BCFD-120AECE30FB5}" sibTransId="{D72455F6-2515-419E-A2D9-C748A2C15924}"/>
    <dgm:cxn modelId="{AE4D3164-2BFA-438D-AC2B-99A5F7DE4587}" type="presParOf" srcId="{6C984A52-9412-4E2C-BF81-539B8CD8AD62}" destId="{EEE4074A-74C0-46C3-BCC8-AED2AA5C8B0A}" srcOrd="0" destOrd="0" presId="urn:microsoft.com/office/officeart/2005/8/layout/hList1"/>
    <dgm:cxn modelId="{E5A0F804-95C0-4C16-9965-84DFAA370386}" type="presParOf" srcId="{EEE4074A-74C0-46C3-BCC8-AED2AA5C8B0A}" destId="{EB7CBC60-BC48-4CE6-B9A1-ED9AE59D4F3A}" srcOrd="0" destOrd="0" presId="urn:microsoft.com/office/officeart/2005/8/layout/hList1"/>
    <dgm:cxn modelId="{8C6D4A73-2121-4D0D-8D4B-DD90888781A4}" type="presParOf" srcId="{EEE4074A-74C0-46C3-BCC8-AED2AA5C8B0A}" destId="{97A84190-B1D2-414F-9036-771C67E6EB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1CA8305-5419-40D0-A8C1-3CC9D19A8D7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1080B53-2FDB-4506-A89C-4ABFE395091A}">
      <dgm:prSet phldrT="[Texto]"/>
      <dgm:spPr/>
      <dgm:t>
        <a:bodyPr/>
        <a:lstStyle/>
        <a:p>
          <a:pPr algn="just">
            <a:lnSpc>
              <a:spcPct val="100000"/>
            </a:lnSpc>
          </a:pPr>
          <a:r>
            <a:rPr lang="es-ES" b="1" cap="small" dirty="0" err="1" smtClean="0">
              <a:solidFill>
                <a:schemeClr val="tx1"/>
              </a:solidFill>
              <a:latin typeface="Montserrat" panose="02000505000000020004" pitchFamily="2" charset="0"/>
            </a:rPr>
            <a:t>Franquiciante</a:t>
          </a:r>
          <a:r>
            <a:rPr lang="es-ES" b="1" dirty="0" smtClean="0">
              <a:solidFill>
                <a:schemeClr val="tx1"/>
              </a:solidFill>
              <a:latin typeface="Montserrat" panose="02000505000000020004" pitchFamily="2" charset="0"/>
            </a:rPr>
            <a:t> otorga licencia a un (</a:t>
          </a:r>
          <a:r>
            <a:rPr lang="es-ES" b="1" cap="small" dirty="0" smtClean="0">
              <a:solidFill>
                <a:schemeClr val="tx1"/>
              </a:solidFill>
              <a:latin typeface="Montserrat" panose="02000505000000020004" pitchFamily="2" charset="0"/>
            </a:rPr>
            <a:t>Franquiciado</a:t>
          </a:r>
          <a:r>
            <a:rPr lang="es-ES" b="1" dirty="0" smtClean="0">
              <a:solidFill>
                <a:schemeClr val="tx1"/>
              </a:solidFill>
              <a:latin typeface="Montserrat" panose="02000505000000020004" pitchFamily="2" charset="0"/>
            </a:rPr>
            <a:t>) para que venda productos o servicios de su titularidad a cambio del pago de un canon inicial o cuotas periódicas por este privilegio, más regalías sobre grandes ventas.</a:t>
          </a:r>
        </a:p>
      </dgm:t>
    </dgm:pt>
    <dgm:pt modelId="{FEADF4F7-983D-4FE1-B2F5-F75D2ACF66FB}" type="parTrans" cxnId="{58DF26A3-5B3B-4586-B96C-0208AA86F5C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7897DA6-DBC7-42E3-820D-A674B6FCF6FB}" type="sibTrans" cxnId="{58DF26A3-5B3B-4586-B96C-0208AA86F5C1}">
      <dgm:prSet/>
      <dgm:spPr/>
      <dgm:t>
        <a:bodyPr/>
        <a:lstStyle/>
        <a:p>
          <a:endParaRPr lang="es-ES" b="1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5C639E50-63BB-4911-AC16-88802B25A296}">
      <dgm:prSet phldrT="[Texto]"/>
      <dgm:spPr/>
      <dgm:t>
        <a:bodyPr/>
        <a:lstStyle/>
        <a:p>
          <a:pPr algn="just">
            <a:lnSpc>
              <a:spcPct val="100000"/>
            </a:lnSpc>
          </a:pPr>
          <a:r>
            <a:rPr lang="es-ES" b="1" dirty="0" smtClean="0">
              <a:solidFill>
                <a:schemeClr val="tx1"/>
              </a:solidFill>
              <a:latin typeface="Montserrat" panose="02000505000000020004" pitchFamily="2" charset="0"/>
            </a:rPr>
            <a:t>Elementos que se suelen regular: control de la publicidad; suministro de equipos, productos, mercancías y/o servicios; propiedad intelectual; modificación y terminación contractual; responsabilidad por actos de terceros; derecho aplicable y resolución de conflictos; etc. </a:t>
          </a:r>
          <a:endParaRPr lang="es-ES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2696D04E-41BB-47AA-BB69-A79BCDC42221}" type="parTrans" cxnId="{C6D32C5F-4DBD-4EB5-9C51-E694A25C317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F10DE721-5626-4882-B8E4-30BB344A0669}" type="sibTrans" cxnId="{C6D32C5F-4DBD-4EB5-9C51-E694A25C317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3441347-7F10-4D00-BD77-A716DF9A454A}" type="pres">
      <dgm:prSet presAssocID="{21CA8305-5419-40D0-A8C1-3CC9D19A8D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78220F7-23C2-41AC-90EB-142D0B1EF2F3}" type="pres">
      <dgm:prSet presAssocID="{21CA8305-5419-40D0-A8C1-3CC9D19A8D71}" presName="Name1" presStyleCnt="0"/>
      <dgm:spPr/>
      <dgm:t>
        <a:bodyPr/>
        <a:lstStyle/>
        <a:p>
          <a:endParaRPr lang="es-ES"/>
        </a:p>
      </dgm:t>
    </dgm:pt>
    <dgm:pt modelId="{44D9D37E-74A2-4EFB-90BC-303A9766CF8E}" type="pres">
      <dgm:prSet presAssocID="{21CA8305-5419-40D0-A8C1-3CC9D19A8D71}" presName="cycle" presStyleCnt="0"/>
      <dgm:spPr/>
      <dgm:t>
        <a:bodyPr/>
        <a:lstStyle/>
        <a:p>
          <a:endParaRPr lang="es-ES"/>
        </a:p>
      </dgm:t>
    </dgm:pt>
    <dgm:pt modelId="{10A50107-A766-402C-9258-79D8415EBA42}" type="pres">
      <dgm:prSet presAssocID="{21CA8305-5419-40D0-A8C1-3CC9D19A8D71}" presName="srcNode" presStyleLbl="node1" presStyleIdx="0" presStyleCnt="2"/>
      <dgm:spPr/>
      <dgm:t>
        <a:bodyPr/>
        <a:lstStyle/>
        <a:p>
          <a:endParaRPr lang="es-ES"/>
        </a:p>
      </dgm:t>
    </dgm:pt>
    <dgm:pt modelId="{1D429F2F-D4D3-4CA5-93D2-BD3290CFBC0C}" type="pres">
      <dgm:prSet presAssocID="{21CA8305-5419-40D0-A8C1-3CC9D19A8D71}" presName="conn" presStyleLbl="parChTrans1D2" presStyleIdx="0" presStyleCnt="1"/>
      <dgm:spPr/>
      <dgm:t>
        <a:bodyPr/>
        <a:lstStyle/>
        <a:p>
          <a:endParaRPr lang="es-ES"/>
        </a:p>
      </dgm:t>
    </dgm:pt>
    <dgm:pt modelId="{97635FEF-1AA6-4058-AC02-0456A4ED05DE}" type="pres">
      <dgm:prSet presAssocID="{21CA8305-5419-40D0-A8C1-3CC9D19A8D71}" presName="extraNode" presStyleLbl="node1" presStyleIdx="0" presStyleCnt="2"/>
      <dgm:spPr/>
      <dgm:t>
        <a:bodyPr/>
        <a:lstStyle/>
        <a:p>
          <a:endParaRPr lang="es-ES"/>
        </a:p>
      </dgm:t>
    </dgm:pt>
    <dgm:pt modelId="{57F927EE-A332-4766-AEF3-C861EE3499CD}" type="pres">
      <dgm:prSet presAssocID="{21CA8305-5419-40D0-A8C1-3CC9D19A8D71}" presName="dstNode" presStyleLbl="node1" presStyleIdx="0" presStyleCnt="2"/>
      <dgm:spPr/>
      <dgm:t>
        <a:bodyPr/>
        <a:lstStyle/>
        <a:p>
          <a:endParaRPr lang="es-ES"/>
        </a:p>
      </dgm:t>
    </dgm:pt>
    <dgm:pt modelId="{C6261768-6B1A-46C1-B551-0E8CFE9D796F}" type="pres">
      <dgm:prSet presAssocID="{51080B53-2FDB-4506-A89C-4ABFE395091A}" presName="text_1" presStyleLbl="node1" presStyleIdx="0" presStyleCnt="2" custScaleY="1410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A7D912-8CE2-4F4D-8909-03C0AC95CA1F}" type="pres">
      <dgm:prSet presAssocID="{51080B53-2FDB-4506-A89C-4ABFE395091A}" presName="accent_1" presStyleCnt="0"/>
      <dgm:spPr/>
      <dgm:t>
        <a:bodyPr/>
        <a:lstStyle/>
        <a:p>
          <a:endParaRPr lang="es-ES"/>
        </a:p>
      </dgm:t>
    </dgm:pt>
    <dgm:pt modelId="{5CD9605A-2E2A-4298-9E0F-17C715AA00E7}" type="pres">
      <dgm:prSet presAssocID="{51080B53-2FDB-4506-A89C-4ABFE395091A}" presName="accentRepeatNode" presStyleLbl="solidFgAcc1" presStyleIdx="0" presStyleCnt="2"/>
      <dgm:spPr/>
      <dgm:t>
        <a:bodyPr/>
        <a:lstStyle/>
        <a:p>
          <a:endParaRPr lang="es-ES"/>
        </a:p>
      </dgm:t>
    </dgm:pt>
    <dgm:pt modelId="{D0D533D4-2F64-43BD-B7DF-51C00FC91A95}" type="pres">
      <dgm:prSet presAssocID="{5C639E50-63BB-4911-AC16-88802B25A296}" presName="text_2" presStyleLbl="node1" presStyleIdx="1" presStyleCnt="2" custScaleY="1410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13DA1-5B9E-41DB-9221-8379CF2EF271}" type="pres">
      <dgm:prSet presAssocID="{5C639E50-63BB-4911-AC16-88802B25A296}" presName="accent_2" presStyleCnt="0"/>
      <dgm:spPr/>
      <dgm:t>
        <a:bodyPr/>
        <a:lstStyle/>
        <a:p>
          <a:endParaRPr lang="es-ES"/>
        </a:p>
      </dgm:t>
    </dgm:pt>
    <dgm:pt modelId="{B5D06897-C85E-4D61-BDA1-44CD653564C2}" type="pres">
      <dgm:prSet presAssocID="{5C639E50-63BB-4911-AC16-88802B25A296}" presName="accentRepeatNode" presStyleLbl="solidFgAcc1" presStyleIdx="1" presStyleCnt="2"/>
      <dgm:spPr/>
      <dgm:t>
        <a:bodyPr/>
        <a:lstStyle/>
        <a:p>
          <a:endParaRPr lang="es-ES"/>
        </a:p>
      </dgm:t>
    </dgm:pt>
  </dgm:ptLst>
  <dgm:cxnLst>
    <dgm:cxn modelId="{68248BFB-61E4-4498-BD27-22F990987552}" type="presOf" srcId="{21CA8305-5419-40D0-A8C1-3CC9D19A8D71}" destId="{33441347-7F10-4D00-BD77-A716DF9A454A}" srcOrd="0" destOrd="0" presId="urn:microsoft.com/office/officeart/2008/layout/VerticalCurvedList"/>
    <dgm:cxn modelId="{58DF26A3-5B3B-4586-B96C-0208AA86F5C1}" srcId="{21CA8305-5419-40D0-A8C1-3CC9D19A8D71}" destId="{51080B53-2FDB-4506-A89C-4ABFE395091A}" srcOrd="0" destOrd="0" parTransId="{FEADF4F7-983D-4FE1-B2F5-F75D2ACF66FB}" sibTransId="{97897DA6-DBC7-42E3-820D-A674B6FCF6FB}"/>
    <dgm:cxn modelId="{9551DC59-E7E0-49E3-8326-574679F2CD3A}" type="presOf" srcId="{5C639E50-63BB-4911-AC16-88802B25A296}" destId="{D0D533D4-2F64-43BD-B7DF-51C00FC91A95}" srcOrd="0" destOrd="0" presId="urn:microsoft.com/office/officeart/2008/layout/VerticalCurvedList"/>
    <dgm:cxn modelId="{29500208-1F9B-45A9-B3B5-355F13A30EC9}" type="presOf" srcId="{97897DA6-DBC7-42E3-820D-A674B6FCF6FB}" destId="{1D429F2F-D4D3-4CA5-93D2-BD3290CFBC0C}" srcOrd="0" destOrd="0" presId="urn:microsoft.com/office/officeart/2008/layout/VerticalCurvedList"/>
    <dgm:cxn modelId="{4A1BFF82-3F1E-4617-92F7-8263312DAA70}" type="presOf" srcId="{51080B53-2FDB-4506-A89C-4ABFE395091A}" destId="{C6261768-6B1A-46C1-B551-0E8CFE9D796F}" srcOrd="0" destOrd="0" presId="urn:microsoft.com/office/officeart/2008/layout/VerticalCurvedList"/>
    <dgm:cxn modelId="{C6D32C5F-4DBD-4EB5-9C51-E694A25C3171}" srcId="{21CA8305-5419-40D0-A8C1-3CC9D19A8D71}" destId="{5C639E50-63BB-4911-AC16-88802B25A296}" srcOrd="1" destOrd="0" parTransId="{2696D04E-41BB-47AA-BB69-A79BCDC42221}" sibTransId="{F10DE721-5626-4882-B8E4-30BB344A0669}"/>
    <dgm:cxn modelId="{15255B30-B5A5-4D40-A9C9-0D5E03A68152}" type="presParOf" srcId="{33441347-7F10-4D00-BD77-A716DF9A454A}" destId="{778220F7-23C2-41AC-90EB-142D0B1EF2F3}" srcOrd="0" destOrd="0" presId="urn:microsoft.com/office/officeart/2008/layout/VerticalCurvedList"/>
    <dgm:cxn modelId="{6426F6BD-5FE2-446D-BBEF-0DBBAAFC22A3}" type="presParOf" srcId="{778220F7-23C2-41AC-90EB-142D0B1EF2F3}" destId="{44D9D37E-74A2-4EFB-90BC-303A9766CF8E}" srcOrd="0" destOrd="0" presId="urn:microsoft.com/office/officeart/2008/layout/VerticalCurvedList"/>
    <dgm:cxn modelId="{579DCA52-4AB6-477D-B7FC-3A351F2D5F44}" type="presParOf" srcId="{44D9D37E-74A2-4EFB-90BC-303A9766CF8E}" destId="{10A50107-A766-402C-9258-79D8415EBA42}" srcOrd="0" destOrd="0" presId="urn:microsoft.com/office/officeart/2008/layout/VerticalCurvedList"/>
    <dgm:cxn modelId="{059DB671-8808-41B1-80D6-61D5D9F23E9B}" type="presParOf" srcId="{44D9D37E-74A2-4EFB-90BC-303A9766CF8E}" destId="{1D429F2F-D4D3-4CA5-93D2-BD3290CFBC0C}" srcOrd="1" destOrd="0" presId="urn:microsoft.com/office/officeart/2008/layout/VerticalCurvedList"/>
    <dgm:cxn modelId="{33BC4C29-2320-44D4-A637-14C59978DBFC}" type="presParOf" srcId="{44D9D37E-74A2-4EFB-90BC-303A9766CF8E}" destId="{97635FEF-1AA6-4058-AC02-0456A4ED05DE}" srcOrd="2" destOrd="0" presId="urn:microsoft.com/office/officeart/2008/layout/VerticalCurvedList"/>
    <dgm:cxn modelId="{31AA8C1A-36CF-4140-9CA0-3C1F4D03AC29}" type="presParOf" srcId="{44D9D37E-74A2-4EFB-90BC-303A9766CF8E}" destId="{57F927EE-A332-4766-AEF3-C861EE3499CD}" srcOrd="3" destOrd="0" presId="urn:microsoft.com/office/officeart/2008/layout/VerticalCurvedList"/>
    <dgm:cxn modelId="{61B67455-5311-4911-89AE-F4885F1A5230}" type="presParOf" srcId="{778220F7-23C2-41AC-90EB-142D0B1EF2F3}" destId="{C6261768-6B1A-46C1-B551-0E8CFE9D796F}" srcOrd="1" destOrd="0" presId="urn:microsoft.com/office/officeart/2008/layout/VerticalCurvedList"/>
    <dgm:cxn modelId="{1994E8D1-0C1B-42E3-B63A-9165DE9C64EC}" type="presParOf" srcId="{778220F7-23C2-41AC-90EB-142D0B1EF2F3}" destId="{6AA7D912-8CE2-4F4D-8909-03C0AC95CA1F}" srcOrd="2" destOrd="0" presId="urn:microsoft.com/office/officeart/2008/layout/VerticalCurvedList"/>
    <dgm:cxn modelId="{0A4351B0-C06A-416E-9AAF-9E97D5CFC4E2}" type="presParOf" srcId="{6AA7D912-8CE2-4F4D-8909-03C0AC95CA1F}" destId="{5CD9605A-2E2A-4298-9E0F-17C715AA00E7}" srcOrd="0" destOrd="0" presId="urn:microsoft.com/office/officeart/2008/layout/VerticalCurvedList"/>
    <dgm:cxn modelId="{381923BF-2DE7-4418-A1EE-87A20E932BE3}" type="presParOf" srcId="{778220F7-23C2-41AC-90EB-142D0B1EF2F3}" destId="{D0D533D4-2F64-43BD-B7DF-51C00FC91A95}" srcOrd="3" destOrd="0" presId="urn:microsoft.com/office/officeart/2008/layout/VerticalCurvedList"/>
    <dgm:cxn modelId="{DA4AAF5E-C435-4E6D-8154-1ED09826ADBD}" type="presParOf" srcId="{778220F7-23C2-41AC-90EB-142D0B1EF2F3}" destId="{1CD13DA1-5B9E-41DB-9221-8379CF2EF271}" srcOrd="4" destOrd="0" presId="urn:microsoft.com/office/officeart/2008/layout/VerticalCurvedList"/>
    <dgm:cxn modelId="{F5F14E61-B40C-4388-A549-FAF5EF9308EC}" type="presParOf" srcId="{1CD13DA1-5B9E-41DB-9221-8379CF2EF271}" destId="{B5D06897-C85E-4D61-BDA1-44CD653564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43E8A-4E02-4B00-9C2A-839E3D5E1B9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9878C6-43D2-451F-BB9B-E5E207C8A7BD}">
      <dgm:prSet phldrT="[Texto]" custT="1"/>
      <dgm:spPr/>
      <dgm:t>
        <a:bodyPr/>
        <a:lstStyle/>
        <a:p>
          <a:pPr marL="0" indent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Hemerografía</a:t>
          </a:r>
          <a:r>
            <a:rPr lang="es-E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 mínima recomendada</a:t>
          </a:r>
          <a:endParaRPr lang="es-ES" sz="36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AF8CC30B-4E5C-46FC-BCFD-120AECE30FB5}" type="parTrans" cxnId="{E57724A3-09FB-43C8-B383-3BB0E1AD7EC0}">
      <dgm:prSet/>
      <dgm:spPr/>
      <dgm:t>
        <a:bodyPr/>
        <a:lstStyle/>
        <a:p>
          <a:pPr marL="0" indent="0" algn="just">
            <a:spcBef>
              <a:spcPts val="0"/>
            </a:spcBef>
            <a:spcAft>
              <a:spcPts val="0"/>
            </a:spcAft>
          </a:pPr>
          <a:endParaRPr lang="es-ES">
            <a:latin typeface="Montserrat" panose="02000505000000020004" pitchFamily="2" charset="0"/>
          </a:endParaRPr>
        </a:p>
      </dgm:t>
    </dgm:pt>
    <dgm:pt modelId="{D72455F6-2515-419E-A2D9-C748A2C15924}" type="sibTrans" cxnId="{E57724A3-09FB-43C8-B383-3BB0E1AD7EC0}">
      <dgm:prSet/>
      <dgm:spPr/>
      <dgm:t>
        <a:bodyPr/>
        <a:lstStyle/>
        <a:p>
          <a:pPr marL="0" indent="0" algn="just">
            <a:spcBef>
              <a:spcPts val="0"/>
            </a:spcBef>
            <a:spcAft>
              <a:spcPts val="0"/>
            </a:spcAft>
          </a:pPr>
          <a:endParaRPr lang="es-ES">
            <a:latin typeface="Montserrat" panose="02000505000000020004" pitchFamily="2" charset="0"/>
          </a:endParaRPr>
        </a:p>
      </dgm:t>
    </dgm:pt>
    <dgm:pt modelId="{BEC98344-8E3A-4157-A562-3204385DEBD6}">
      <dgm:prSet phldrT="[Texto]" custT="1"/>
      <dgm:spPr/>
      <dgm:t>
        <a:bodyPr/>
        <a:lstStyle/>
        <a:p>
          <a:pPr marL="0" indent="0" algn="just" defTabSz="12446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ES" sz="2800" b="1" cap="small" baseline="0" dirty="0" smtClean="0">
              <a:latin typeface="Montserrat" panose="02000505000000020004" pitchFamily="2" charset="0"/>
            </a:rPr>
            <a:t>Caballero Álvarez</a:t>
          </a:r>
          <a:r>
            <a:rPr lang="es-ES" sz="2800" b="1" dirty="0" smtClean="0">
              <a:latin typeface="Montserrat" panose="02000505000000020004" pitchFamily="2" charset="0"/>
            </a:rPr>
            <a:t>, E. y </a:t>
          </a:r>
          <a:r>
            <a:rPr lang="es-ES" sz="2800" b="1" cap="small" baseline="0" dirty="0" smtClean="0">
              <a:latin typeface="Montserrat" panose="02000505000000020004" pitchFamily="2" charset="0"/>
            </a:rPr>
            <a:t>Sánchez Pérez</a:t>
          </a:r>
          <a:r>
            <a:rPr lang="es-ES" sz="2800" b="1" dirty="0" smtClean="0">
              <a:latin typeface="Montserrat" panose="02000505000000020004" pitchFamily="2" charset="0"/>
            </a:rPr>
            <a:t>, C., “</a:t>
          </a:r>
          <a:r>
            <a:rPr lang="es-ES" sz="2800" b="1" i="1" dirty="0" smtClean="0">
              <a:latin typeface="Montserrat" panose="02000505000000020004" pitchFamily="2" charset="0"/>
            </a:rPr>
            <a:t>Regulación de la definición de Inversión Extranjera en Cuba: una contradicción entre la promoción, protección y responsabilidad legal”</a:t>
          </a:r>
          <a:r>
            <a:rPr lang="es-ES" sz="2800" b="1" dirty="0" smtClean="0">
              <a:latin typeface="Montserrat" panose="02000505000000020004" pitchFamily="2" charset="0"/>
            </a:rPr>
            <a:t>, en </a:t>
          </a:r>
          <a:r>
            <a:rPr lang="es-ES" sz="2800" b="1" i="1" dirty="0" smtClean="0">
              <a:latin typeface="Montserrat" panose="02000505000000020004" pitchFamily="2" charset="0"/>
            </a:rPr>
            <a:t>Abogacía-Boletín ONBC </a:t>
          </a:r>
          <a:r>
            <a:rPr lang="es-ES" sz="2800" b="1" i="0" dirty="0" smtClean="0">
              <a:latin typeface="Montserrat" panose="02000505000000020004" pitchFamily="2" charset="0"/>
            </a:rPr>
            <a:t>No. 66, julio-diciembre de 2021, pp. 128-143.</a:t>
          </a:r>
          <a:endParaRPr lang="es-ES" sz="2800" b="1" dirty="0">
            <a:latin typeface="Montserrat" panose="02000505000000020004" pitchFamily="2" charset="0"/>
          </a:endParaRPr>
        </a:p>
      </dgm:t>
    </dgm:pt>
    <dgm:pt modelId="{8184563D-B091-4248-BB3D-FA3EEDABB367}" type="parTrans" cxnId="{F8CBA026-1F74-425C-A501-7464E59498AD}">
      <dgm:prSet/>
      <dgm:spPr/>
      <dgm:t>
        <a:bodyPr/>
        <a:lstStyle/>
        <a:p>
          <a:pPr marL="0" indent="0" algn="just">
            <a:spcBef>
              <a:spcPts val="0"/>
            </a:spcBef>
            <a:spcAft>
              <a:spcPts val="0"/>
            </a:spcAft>
          </a:pPr>
          <a:endParaRPr lang="es-ES">
            <a:latin typeface="Montserrat" panose="02000505000000020004" pitchFamily="2" charset="0"/>
          </a:endParaRPr>
        </a:p>
      </dgm:t>
    </dgm:pt>
    <dgm:pt modelId="{BF23587F-D3B4-4725-A4EE-668000A6C39C}" type="sibTrans" cxnId="{F8CBA026-1F74-425C-A501-7464E59498AD}">
      <dgm:prSet/>
      <dgm:spPr/>
      <dgm:t>
        <a:bodyPr/>
        <a:lstStyle/>
        <a:p>
          <a:pPr marL="0" indent="0" algn="just">
            <a:spcBef>
              <a:spcPts val="0"/>
            </a:spcBef>
            <a:spcAft>
              <a:spcPts val="0"/>
            </a:spcAft>
          </a:pPr>
          <a:endParaRPr lang="es-ES">
            <a:latin typeface="Montserrat" panose="02000505000000020004" pitchFamily="2" charset="0"/>
          </a:endParaRPr>
        </a:p>
      </dgm:t>
    </dgm:pt>
    <dgm:pt modelId="{67DD08A2-2BE4-4E61-8331-5C6A23E80DE5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800" b="1" i="0" cap="small" baseline="0" dirty="0" smtClean="0">
              <a:latin typeface="Montserrat" panose="02000505000000020004" pitchFamily="2" charset="0"/>
            </a:rPr>
            <a:t>Delgado Vergara</a:t>
          </a:r>
          <a:r>
            <a:rPr lang="es-ES" sz="2800" b="1" i="0" dirty="0" smtClean="0">
              <a:latin typeface="Montserrat" panose="02000505000000020004" pitchFamily="2" charset="0"/>
            </a:rPr>
            <a:t>, T., “</a:t>
          </a:r>
          <a:r>
            <a:rPr lang="es-ES" sz="2800" b="1" i="1" dirty="0" smtClean="0">
              <a:latin typeface="Montserrat" panose="02000505000000020004" pitchFamily="2" charset="0"/>
            </a:rPr>
            <a:t>La calificación del negocio contractual atípico”, </a:t>
          </a:r>
          <a:r>
            <a:rPr lang="es-ES" sz="2800" b="1" i="0" dirty="0" smtClean="0">
              <a:latin typeface="Montserrat" panose="02000505000000020004" pitchFamily="2" charset="0"/>
            </a:rPr>
            <a:t>en </a:t>
          </a:r>
          <a:r>
            <a:rPr lang="es-ES" sz="2800" b="1" i="0" cap="small" baseline="0" dirty="0" err="1" smtClean="0">
              <a:latin typeface="Montserrat" panose="02000505000000020004" pitchFamily="2" charset="0"/>
            </a:rPr>
            <a:t>Flamini</a:t>
          </a:r>
          <a:r>
            <a:rPr lang="es-ES" sz="2800" b="1" i="0" dirty="0" smtClean="0">
              <a:latin typeface="Montserrat" panose="02000505000000020004" pitchFamily="2" charset="0"/>
            </a:rPr>
            <a:t> A., y </a:t>
          </a:r>
          <a:r>
            <a:rPr lang="es-ES" sz="2800" b="1" i="0" cap="small" baseline="0" dirty="0" err="1" smtClean="0">
              <a:latin typeface="Montserrat" panose="02000505000000020004" pitchFamily="2" charset="0"/>
            </a:rPr>
            <a:t>Hung</a:t>
          </a:r>
          <a:r>
            <a:rPr lang="es-ES" sz="2800" b="1" i="0" cap="small" baseline="0" dirty="0" smtClean="0">
              <a:latin typeface="Montserrat" panose="02000505000000020004" pitchFamily="2" charset="0"/>
            </a:rPr>
            <a:t> Gil</a:t>
          </a:r>
          <a:r>
            <a:rPr lang="es-ES" sz="2800" b="1" i="0" dirty="0" smtClean="0">
              <a:latin typeface="Montserrat" panose="02000505000000020004" pitchFamily="2" charset="0"/>
            </a:rPr>
            <a:t>, F., </a:t>
          </a:r>
          <a:r>
            <a:rPr lang="es-ES" sz="2800" b="1" i="1" dirty="0" smtClean="0">
              <a:latin typeface="Montserrat" panose="02000505000000020004" pitchFamily="2" charset="0"/>
            </a:rPr>
            <a:t>Estudios de Derecho de Contratos</a:t>
          </a:r>
          <a:r>
            <a:rPr lang="es-ES" sz="2800" b="1" i="0" dirty="0" smtClean="0">
              <a:latin typeface="Montserrat" panose="02000505000000020004" pitchFamily="2" charset="0"/>
            </a:rPr>
            <a:t>, UNIJURIS, 2021, pp. 262-276.</a:t>
          </a:r>
          <a:endParaRPr lang="es-ES" sz="2800" b="1" i="0" dirty="0">
            <a:latin typeface="Montserrat" panose="02000505000000020004" pitchFamily="2" charset="0"/>
          </a:endParaRPr>
        </a:p>
      </dgm:t>
    </dgm:pt>
    <dgm:pt modelId="{3C64751E-5465-4F24-85AE-7A4F59519086}" type="parTrans" cxnId="{5A139A88-5EA8-471B-B883-0826CCA7F884}">
      <dgm:prSet/>
      <dgm:spPr/>
      <dgm:t>
        <a:bodyPr/>
        <a:lstStyle/>
        <a:p>
          <a:pPr marL="0" indent="0" algn="just">
            <a:spcBef>
              <a:spcPts val="0"/>
            </a:spcBef>
            <a:spcAft>
              <a:spcPts val="0"/>
            </a:spcAft>
          </a:pPr>
          <a:endParaRPr lang="es-ES">
            <a:latin typeface="Montserrat" panose="02000505000000020004" pitchFamily="2" charset="0"/>
          </a:endParaRPr>
        </a:p>
      </dgm:t>
    </dgm:pt>
    <dgm:pt modelId="{B54ACF31-FEEA-4A26-B5D1-FBA076D280A5}" type="sibTrans" cxnId="{5A139A88-5EA8-471B-B883-0826CCA7F884}">
      <dgm:prSet/>
      <dgm:spPr/>
      <dgm:t>
        <a:bodyPr/>
        <a:lstStyle/>
        <a:p>
          <a:pPr marL="0" indent="0" algn="just">
            <a:spcBef>
              <a:spcPts val="0"/>
            </a:spcBef>
            <a:spcAft>
              <a:spcPts val="0"/>
            </a:spcAft>
          </a:pPr>
          <a:endParaRPr lang="es-ES">
            <a:latin typeface="Montserrat" panose="02000505000000020004" pitchFamily="2" charset="0"/>
          </a:endParaRPr>
        </a:p>
      </dgm:t>
    </dgm:pt>
    <dgm:pt modelId="{F14E508E-1600-469D-8BF3-4416E1F29A42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800" b="1" cap="small" baseline="0" dirty="0" smtClean="0">
              <a:latin typeface="Montserrat" panose="02000505000000020004" pitchFamily="2" charset="0"/>
            </a:rPr>
            <a:t>Mesa Tejeda</a:t>
          </a:r>
          <a:r>
            <a:rPr lang="es-ES" sz="2800" b="1" dirty="0" smtClean="0">
              <a:latin typeface="Montserrat" panose="02000505000000020004" pitchFamily="2" charset="0"/>
            </a:rPr>
            <a:t>, N., “</a:t>
          </a:r>
          <a:r>
            <a:rPr lang="es-ES" sz="2800" b="1" i="1" dirty="0" smtClean="0">
              <a:latin typeface="Montserrat" panose="02000505000000020004" pitchFamily="2" charset="0"/>
            </a:rPr>
            <a:t>Apuntes en Torno a las Modalidades de la Inversión Extranjera en Cuba</a:t>
          </a:r>
          <a:r>
            <a:rPr lang="es-ES" sz="2800" b="1" dirty="0" smtClean="0">
              <a:latin typeface="Montserrat" panose="02000505000000020004" pitchFamily="2" charset="0"/>
            </a:rPr>
            <a:t>”, en </a:t>
          </a:r>
          <a:r>
            <a:rPr lang="en-US" sz="2800" b="1" i="1" dirty="0" smtClean="0">
              <a:latin typeface="Montserrat" panose="02000505000000020004" pitchFamily="2" charset="0"/>
            </a:rPr>
            <a:t>Florida Journal of International Law, </a:t>
          </a:r>
          <a:r>
            <a:rPr lang="es-ES" sz="2800" b="1" i="0" dirty="0" smtClean="0">
              <a:latin typeface="Montserrat" panose="02000505000000020004" pitchFamily="2" charset="0"/>
            </a:rPr>
            <a:t>Volumen 29</a:t>
          </a:r>
          <a:r>
            <a:rPr lang="es-ES" sz="2800" b="1" i="1" dirty="0" smtClean="0">
              <a:latin typeface="Montserrat" panose="02000505000000020004" pitchFamily="2" charset="0"/>
            </a:rPr>
            <a:t>, </a:t>
          </a:r>
          <a:r>
            <a:rPr lang="es-ES" sz="2800" b="1" i="0" dirty="0" smtClean="0">
              <a:latin typeface="Montserrat" panose="02000505000000020004" pitchFamily="2" charset="0"/>
            </a:rPr>
            <a:t>Número 1, Artículo 28, 2017.</a:t>
          </a:r>
          <a:endParaRPr lang="es-ES" sz="2800" b="1" i="0" dirty="0">
            <a:latin typeface="Montserrat" panose="02000505000000020004" pitchFamily="2" charset="0"/>
          </a:endParaRPr>
        </a:p>
      </dgm:t>
    </dgm:pt>
    <dgm:pt modelId="{73317C50-C395-4C36-9531-DC1274D07414}" type="parTrans" cxnId="{C4A1238D-035A-4580-98A5-48018340EA08}">
      <dgm:prSet/>
      <dgm:spPr/>
      <dgm:t>
        <a:bodyPr/>
        <a:lstStyle/>
        <a:p>
          <a:endParaRPr lang="es-ES">
            <a:latin typeface="Montserrat" panose="02000505000000020004" pitchFamily="2" charset="0"/>
          </a:endParaRPr>
        </a:p>
      </dgm:t>
    </dgm:pt>
    <dgm:pt modelId="{75130A28-B7D1-44BE-891C-B4DD92389180}" type="sibTrans" cxnId="{C4A1238D-035A-4580-98A5-48018340EA08}">
      <dgm:prSet/>
      <dgm:spPr/>
      <dgm:t>
        <a:bodyPr/>
        <a:lstStyle/>
        <a:p>
          <a:endParaRPr lang="es-ES">
            <a:latin typeface="Montserrat" panose="02000505000000020004" pitchFamily="2" charset="0"/>
          </a:endParaRPr>
        </a:p>
      </dgm:t>
    </dgm:pt>
    <dgm:pt modelId="{6C984A52-9412-4E2C-BF81-539B8CD8AD62}" type="pres">
      <dgm:prSet presAssocID="{80C43E8A-4E02-4B00-9C2A-839E3D5E1B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E4074A-74C0-46C3-BCC8-AED2AA5C8B0A}" type="pres">
      <dgm:prSet presAssocID="{AD9878C6-43D2-451F-BB9B-E5E207C8A7BD}" presName="composite" presStyleCnt="0"/>
      <dgm:spPr/>
      <dgm:t>
        <a:bodyPr/>
        <a:lstStyle/>
        <a:p>
          <a:endParaRPr lang="es-ES"/>
        </a:p>
      </dgm:t>
    </dgm:pt>
    <dgm:pt modelId="{EB7CBC60-BC48-4CE6-B9A1-ED9AE59D4F3A}" type="pres">
      <dgm:prSet presAssocID="{AD9878C6-43D2-451F-BB9B-E5E207C8A7B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A84190-B1D2-414F-9036-771C67E6EBFC}" type="pres">
      <dgm:prSet presAssocID="{AD9878C6-43D2-451F-BB9B-E5E207C8A7B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CFE4EE-4F4A-4AE3-9097-4EB1DBD4D411}" type="presOf" srcId="{80C43E8A-4E02-4B00-9C2A-839E3D5E1B95}" destId="{6C984A52-9412-4E2C-BF81-539B8CD8AD62}" srcOrd="0" destOrd="0" presId="urn:microsoft.com/office/officeart/2005/8/layout/hList1"/>
    <dgm:cxn modelId="{3BB59FA6-C607-4D92-851E-62B2D7119EB9}" type="presOf" srcId="{AD9878C6-43D2-451F-BB9B-E5E207C8A7BD}" destId="{EB7CBC60-BC48-4CE6-B9A1-ED9AE59D4F3A}" srcOrd="0" destOrd="0" presId="urn:microsoft.com/office/officeart/2005/8/layout/hList1"/>
    <dgm:cxn modelId="{9700D557-1D4E-40D9-A0A8-CF83FE86385C}" type="presOf" srcId="{67DD08A2-2BE4-4E61-8331-5C6A23E80DE5}" destId="{97A84190-B1D2-414F-9036-771C67E6EBFC}" srcOrd="0" destOrd="1" presId="urn:microsoft.com/office/officeart/2005/8/layout/hList1"/>
    <dgm:cxn modelId="{5A139A88-5EA8-471B-B883-0826CCA7F884}" srcId="{AD9878C6-43D2-451F-BB9B-E5E207C8A7BD}" destId="{67DD08A2-2BE4-4E61-8331-5C6A23E80DE5}" srcOrd="1" destOrd="0" parTransId="{3C64751E-5465-4F24-85AE-7A4F59519086}" sibTransId="{B54ACF31-FEEA-4A26-B5D1-FBA076D280A5}"/>
    <dgm:cxn modelId="{0D455263-70F1-4FB7-9330-4C62038EEC72}" type="presOf" srcId="{BEC98344-8E3A-4157-A562-3204385DEBD6}" destId="{97A84190-B1D2-414F-9036-771C67E6EBFC}" srcOrd="0" destOrd="0" presId="urn:microsoft.com/office/officeart/2005/8/layout/hList1"/>
    <dgm:cxn modelId="{F8CBA026-1F74-425C-A501-7464E59498AD}" srcId="{AD9878C6-43D2-451F-BB9B-E5E207C8A7BD}" destId="{BEC98344-8E3A-4157-A562-3204385DEBD6}" srcOrd="0" destOrd="0" parTransId="{8184563D-B091-4248-BB3D-FA3EEDABB367}" sibTransId="{BF23587F-D3B4-4725-A4EE-668000A6C39C}"/>
    <dgm:cxn modelId="{C4A1238D-035A-4580-98A5-48018340EA08}" srcId="{AD9878C6-43D2-451F-BB9B-E5E207C8A7BD}" destId="{F14E508E-1600-469D-8BF3-4416E1F29A42}" srcOrd="2" destOrd="0" parTransId="{73317C50-C395-4C36-9531-DC1274D07414}" sibTransId="{75130A28-B7D1-44BE-891C-B4DD92389180}"/>
    <dgm:cxn modelId="{B853F9F0-EC1B-431E-8879-7676DFF6A065}" type="presOf" srcId="{F14E508E-1600-469D-8BF3-4416E1F29A42}" destId="{97A84190-B1D2-414F-9036-771C67E6EBFC}" srcOrd="0" destOrd="2" presId="urn:microsoft.com/office/officeart/2005/8/layout/hList1"/>
    <dgm:cxn modelId="{E57724A3-09FB-43C8-B383-3BB0E1AD7EC0}" srcId="{80C43E8A-4E02-4B00-9C2A-839E3D5E1B95}" destId="{AD9878C6-43D2-451F-BB9B-E5E207C8A7BD}" srcOrd="0" destOrd="0" parTransId="{AF8CC30B-4E5C-46FC-BCFD-120AECE30FB5}" sibTransId="{D72455F6-2515-419E-A2D9-C748A2C15924}"/>
    <dgm:cxn modelId="{AE4D3164-2BFA-438D-AC2B-99A5F7DE4587}" type="presParOf" srcId="{6C984A52-9412-4E2C-BF81-539B8CD8AD62}" destId="{EEE4074A-74C0-46C3-BCC8-AED2AA5C8B0A}" srcOrd="0" destOrd="0" presId="urn:microsoft.com/office/officeart/2005/8/layout/hList1"/>
    <dgm:cxn modelId="{E5A0F804-95C0-4C16-9965-84DFAA370386}" type="presParOf" srcId="{EEE4074A-74C0-46C3-BCC8-AED2AA5C8B0A}" destId="{EB7CBC60-BC48-4CE6-B9A1-ED9AE59D4F3A}" srcOrd="0" destOrd="0" presId="urn:microsoft.com/office/officeart/2005/8/layout/hList1"/>
    <dgm:cxn modelId="{8C6D4A73-2121-4D0D-8D4B-DD90888781A4}" type="presParOf" srcId="{EEE4074A-74C0-46C3-BCC8-AED2AA5C8B0A}" destId="{97A84190-B1D2-414F-9036-771C67E6EB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42E8865-38C5-455A-AE63-11CD68EFE673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2E2EAF7-1ABA-4330-82C9-786972DFC483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Franquicia industrial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CE5A2134-D27F-4B5F-BFC9-052F1A3B75E9}" type="parTrans" cxnId="{13C5D202-09B2-4D61-A4D4-7C60EB2D4359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4A02A1D2-A5FD-4843-9398-8D6C73426DBB}" type="sibTrans" cxnId="{13C5D202-09B2-4D61-A4D4-7C60EB2D4359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5292AB75-32FC-4182-9D56-556FCF30C103}">
      <dgm:prSet phldrT="[Texto]"/>
      <dgm:spPr/>
      <dgm:t>
        <a:bodyPr/>
        <a:lstStyle/>
        <a:p>
          <a:pPr algn="just"/>
          <a:r>
            <a:rPr lang="es-ES" b="0" i="0" dirty="0" smtClean="0">
              <a:solidFill>
                <a:schemeClr val="tx1"/>
              </a:solidFill>
              <a:latin typeface="Montserrat" panose="02000505000000020004" pitchFamily="2" charset="0"/>
            </a:rPr>
            <a:t>concernientes a la fabricación de productos e implican licencias de fabricación basadas en patentes y/o know-how técnico acompañada de licencias de marcas</a:t>
          </a:r>
          <a:endParaRPr lang="es-ES" b="0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0D0F86BF-B9C3-439F-9BAC-BC69FC003558}" type="parTrans" cxnId="{37713C90-EEF9-4F8B-900D-DDB6F7C80CF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661DE1DA-DAAC-4980-8162-C84E14AABEB5}" type="sibTrans" cxnId="{37713C90-EEF9-4F8B-900D-DDB6F7C80CFE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3532D0AD-2A2E-44AE-A483-2BDEAEFB0C1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Franquicia de servicio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A6B75F21-6EC9-426B-B642-50ADF782A113}" type="parTrans" cxnId="{46701887-497A-427B-A005-7B5CE0C0D1B9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C1B1A37E-5FD8-42D0-8910-393BA5165F2F}" type="sibTrans" cxnId="{46701887-497A-427B-A005-7B5CE0C0D1B9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2178E6C5-BABE-4D17-A2CC-49F2944D372D}">
      <dgm:prSet phldrT="[Texto]"/>
      <dgm:spPr/>
      <dgm:t>
        <a:bodyPr/>
        <a:lstStyle/>
        <a:p>
          <a:pPr algn="just"/>
          <a:r>
            <a:rPr lang="es-ES" b="0" dirty="0" smtClean="0">
              <a:solidFill>
                <a:schemeClr val="tx1"/>
              </a:solidFill>
              <a:latin typeface="Montserrat" panose="02000505000000020004" pitchFamily="2" charset="0"/>
            </a:rPr>
            <a:t>se suministra un servicio como conceptualización de una técnica o normativa determinadas</a:t>
          </a:r>
          <a:endParaRPr lang="es-ES" b="0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94CD6920-E647-442F-9E2F-8EA52B778B73}" type="parTrans" cxnId="{E8B117E5-65B9-410A-92B5-D26EBAA05504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5EDCD647-82F5-416D-A275-57AE8DF56F76}" type="sibTrans" cxnId="{E8B117E5-65B9-410A-92B5-D26EBAA05504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296F970-E153-475F-BD0F-779DB40F4516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Franquicia de distribución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C3CEDF64-3689-4E1A-9CB5-09B9939FA6B4}" type="parTrans" cxnId="{5DD4850B-7BA3-49C8-B3F0-E6E2FBBE9AA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0182F64-9696-49D1-B005-71C0EDC39916}" type="sibTrans" cxnId="{5DD4850B-7BA3-49C8-B3F0-E6E2FBBE9AA0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A793CE2A-F3D6-4992-BBB2-DE7F12900F34}">
      <dgm:prSet/>
      <dgm:spPr/>
      <dgm:t>
        <a:bodyPr/>
        <a:lstStyle/>
        <a:p>
          <a:pPr algn="just"/>
          <a:r>
            <a:rPr lang="es-ES" b="0" dirty="0" smtClean="0">
              <a:solidFill>
                <a:schemeClr val="tx1"/>
              </a:solidFill>
              <a:latin typeface="Montserrat" panose="02000505000000020004" pitchFamily="2" charset="0"/>
            </a:rPr>
            <a:t>se fijan los productos a comercializar con un estándar y servicios conexos de organización y venta</a:t>
          </a:r>
          <a:endParaRPr lang="es-ES" b="0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42473C23-C19A-489A-9308-661E9FF871B0}" type="parTrans" cxnId="{299D58DF-2526-4DB2-8317-5CCD5404E76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522C2BC0-1A41-430F-962D-8C4BF231AAED}" type="sibTrans" cxnId="{299D58DF-2526-4DB2-8317-5CCD5404E76C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AD1154B-833F-41C0-8C2A-5733EC288356}">
      <dgm:prSet/>
      <dgm:spPr/>
      <dgm:t>
        <a:bodyPr/>
        <a:lstStyle/>
        <a:p>
          <a:pPr algn="just"/>
          <a:r>
            <a:rPr lang="es-ES" b="1" dirty="0" smtClean="0">
              <a:solidFill>
                <a:schemeClr val="tx1"/>
              </a:solidFill>
              <a:latin typeface="Montserrat" panose="02000505000000020004" pitchFamily="2" charset="0"/>
            </a:rPr>
            <a:t>Franquicia “llave en mano”</a:t>
          </a:r>
          <a:endParaRPr lang="es-ES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4EA82EE8-5C5E-4784-A9AC-98FAA430A791}" type="parTrans" cxnId="{CFA3DB61-559F-4899-99E7-BF25B9C9C12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DC4554-1E64-4AAF-817E-5AD88135A513}" type="sibTrans" cxnId="{CFA3DB61-559F-4899-99E7-BF25B9C9C12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9E476D-F897-4AF9-A702-F3A2797D83F7}">
      <dgm:prSet/>
      <dgm:spPr/>
      <dgm:t>
        <a:bodyPr/>
        <a:lstStyle/>
        <a:p>
          <a:pPr algn="just"/>
          <a:endParaRPr lang="es-ES" b="0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EECB9992-5819-427F-8A9E-C55E383EE7FF}" type="parTrans" cxnId="{BA36B574-ADF8-4DF8-86CC-6F116D3701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BB8566-A4DF-4154-89EB-8710989DD618}" type="sibTrans" cxnId="{BA36B574-ADF8-4DF8-86CC-6F116D37019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E2C13B-1976-4CA2-A07E-DCE1C70ED312}" type="pres">
      <dgm:prSet presAssocID="{242E8865-38C5-455A-AE63-11CD68EFE6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A6BA2C-AE8C-46B1-9580-5583FC7AC424}" type="pres">
      <dgm:prSet presAssocID="{72E2EAF7-1ABA-4330-82C9-786972DFC483}" presName="composite" presStyleCnt="0"/>
      <dgm:spPr/>
      <dgm:t>
        <a:bodyPr/>
        <a:lstStyle/>
        <a:p>
          <a:endParaRPr lang="es-ES"/>
        </a:p>
      </dgm:t>
    </dgm:pt>
    <dgm:pt modelId="{919555B3-1AA0-4F02-8C5B-3BC78A74C64C}" type="pres">
      <dgm:prSet presAssocID="{72E2EAF7-1ABA-4330-82C9-786972DFC4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C942E5-7A19-4722-A110-235CA6BC1F10}" type="pres">
      <dgm:prSet presAssocID="{72E2EAF7-1ABA-4330-82C9-786972DFC48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27B83D-A245-493F-B8DB-87317F6E23FB}" type="pres">
      <dgm:prSet presAssocID="{4A02A1D2-A5FD-4843-9398-8D6C73426DBB}" presName="space" presStyleCnt="0"/>
      <dgm:spPr/>
      <dgm:t>
        <a:bodyPr/>
        <a:lstStyle/>
        <a:p>
          <a:endParaRPr lang="es-ES"/>
        </a:p>
      </dgm:t>
    </dgm:pt>
    <dgm:pt modelId="{A917887C-308C-410E-894C-77D73435D4DD}" type="pres">
      <dgm:prSet presAssocID="{3532D0AD-2A2E-44AE-A483-2BDEAEFB0C19}" presName="composite" presStyleCnt="0"/>
      <dgm:spPr/>
      <dgm:t>
        <a:bodyPr/>
        <a:lstStyle/>
        <a:p>
          <a:endParaRPr lang="es-ES"/>
        </a:p>
      </dgm:t>
    </dgm:pt>
    <dgm:pt modelId="{7416DB7C-AEFD-4E93-BA31-5E2A9DEA91F5}" type="pres">
      <dgm:prSet presAssocID="{3532D0AD-2A2E-44AE-A483-2BDEAEFB0C1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DA8BB2-5970-47DA-98F0-A04992261EE4}" type="pres">
      <dgm:prSet presAssocID="{3532D0AD-2A2E-44AE-A483-2BDEAEFB0C1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5EEA35-6C04-4E9D-9B3E-516EA5E36B35}" type="pres">
      <dgm:prSet presAssocID="{C1B1A37E-5FD8-42D0-8910-393BA5165F2F}" presName="space" presStyleCnt="0"/>
      <dgm:spPr/>
      <dgm:t>
        <a:bodyPr/>
        <a:lstStyle/>
        <a:p>
          <a:endParaRPr lang="es-ES"/>
        </a:p>
      </dgm:t>
    </dgm:pt>
    <dgm:pt modelId="{67F14FF5-3DE7-4A53-B2DB-519908497E6F}" type="pres">
      <dgm:prSet presAssocID="{7296F970-E153-475F-BD0F-779DB40F4516}" presName="composite" presStyleCnt="0"/>
      <dgm:spPr/>
      <dgm:t>
        <a:bodyPr/>
        <a:lstStyle/>
        <a:p>
          <a:endParaRPr lang="es-ES"/>
        </a:p>
      </dgm:t>
    </dgm:pt>
    <dgm:pt modelId="{18C8F07D-FECE-440D-B80F-F9A708B94A9B}" type="pres">
      <dgm:prSet presAssocID="{7296F970-E153-475F-BD0F-779DB40F451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98E391-911F-44DD-962D-4CBD7D3E80E3}" type="pres">
      <dgm:prSet presAssocID="{7296F970-E153-475F-BD0F-779DB40F451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9D58DF-2526-4DB2-8317-5CCD5404E76C}" srcId="{7296F970-E153-475F-BD0F-779DB40F4516}" destId="{A793CE2A-F3D6-4992-BBB2-DE7F12900F34}" srcOrd="0" destOrd="0" parTransId="{42473C23-C19A-489A-9308-661E9FF871B0}" sibTransId="{522C2BC0-1A41-430F-962D-8C4BF231AAED}"/>
    <dgm:cxn modelId="{13C5D202-09B2-4D61-A4D4-7C60EB2D4359}" srcId="{242E8865-38C5-455A-AE63-11CD68EFE673}" destId="{72E2EAF7-1ABA-4330-82C9-786972DFC483}" srcOrd="0" destOrd="0" parTransId="{CE5A2134-D27F-4B5F-BFC9-052F1A3B75E9}" sibTransId="{4A02A1D2-A5FD-4843-9398-8D6C73426DBB}"/>
    <dgm:cxn modelId="{6D4D6526-B229-4F29-9DD2-8CCC52015D07}" type="presOf" srcId="{7296F970-E153-475F-BD0F-779DB40F4516}" destId="{18C8F07D-FECE-440D-B80F-F9A708B94A9B}" srcOrd="0" destOrd="0" presId="urn:microsoft.com/office/officeart/2005/8/layout/hList1"/>
    <dgm:cxn modelId="{F68A9DE7-938A-4E29-923B-5FDD8989373B}" type="presOf" srcId="{5292AB75-32FC-4182-9D56-556FCF30C103}" destId="{0EC942E5-7A19-4722-A110-235CA6BC1F10}" srcOrd="0" destOrd="0" presId="urn:microsoft.com/office/officeart/2005/8/layout/hList1"/>
    <dgm:cxn modelId="{BF34ADD9-6DAD-4922-BC78-90EA4358D008}" type="presOf" srcId="{2178E6C5-BABE-4D17-A2CC-49F2944D372D}" destId="{1DDA8BB2-5970-47DA-98F0-A04992261EE4}" srcOrd="0" destOrd="0" presId="urn:microsoft.com/office/officeart/2005/8/layout/hList1"/>
    <dgm:cxn modelId="{430CF6B1-6324-4C23-A7EF-3613E5F1D4FC}" type="presOf" srcId="{A793CE2A-F3D6-4992-BBB2-DE7F12900F34}" destId="{8598E391-911F-44DD-962D-4CBD7D3E80E3}" srcOrd="0" destOrd="0" presId="urn:microsoft.com/office/officeart/2005/8/layout/hList1"/>
    <dgm:cxn modelId="{9B1F102F-D9A8-4143-9910-66D866484238}" type="presOf" srcId="{EAD1154B-833F-41C0-8C2A-5733EC288356}" destId="{8598E391-911F-44DD-962D-4CBD7D3E80E3}" srcOrd="0" destOrd="2" presId="urn:microsoft.com/office/officeart/2005/8/layout/hList1"/>
    <dgm:cxn modelId="{46701887-497A-427B-A005-7B5CE0C0D1B9}" srcId="{242E8865-38C5-455A-AE63-11CD68EFE673}" destId="{3532D0AD-2A2E-44AE-A483-2BDEAEFB0C19}" srcOrd="1" destOrd="0" parTransId="{A6B75F21-6EC9-426B-B642-50ADF782A113}" sibTransId="{C1B1A37E-5FD8-42D0-8910-393BA5165F2F}"/>
    <dgm:cxn modelId="{5DD4850B-7BA3-49C8-B3F0-E6E2FBBE9AA0}" srcId="{242E8865-38C5-455A-AE63-11CD68EFE673}" destId="{7296F970-E153-475F-BD0F-779DB40F4516}" srcOrd="2" destOrd="0" parTransId="{C3CEDF64-3689-4E1A-9CB5-09B9939FA6B4}" sibTransId="{E0182F64-9696-49D1-B005-71C0EDC39916}"/>
    <dgm:cxn modelId="{1782B357-64A3-4DBF-AE91-5D14753E3DAD}" type="presOf" srcId="{242E8865-38C5-455A-AE63-11CD68EFE673}" destId="{C8E2C13B-1976-4CA2-A07E-DCE1C70ED312}" srcOrd="0" destOrd="0" presId="urn:microsoft.com/office/officeart/2005/8/layout/hList1"/>
    <dgm:cxn modelId="{3159DB17-5136-4D2B-A9E5-8723B36AF7F8}" type="presOf" srcId="{8C9E476D-F897-4AF9-A702-F3A2797D83F7}" destId="{8598E391-911F-44DD-962D-4CBD7D3E80E3}" srcOrd="0" destOrd="1" presId="urn:microsoft.com/office/officeart/2005/8/layout/hList1"/>
    <dgm:cxn modelId="{E8B117E5-65B9-410A-92B5-D26EBAA05504}" srcId="{3532D0AD-2A2E-44AE-A483-2BDEAEFB0C19}" destId="{2178E6C5-BABE-4D17-A2CC-49F2944D372D}" srcOrd="0" destOrd="0" parTransId="{94CD6920-E647-442F-9E2F-8EA52B778B73}" sibTransId="{5EDCD647-82F5-416D-A275-57AE8DF56F76}"/>
    <dgm:cxn modelId="{2AE7CABA-F9A5-4C18-B3E0-02A33C52B268}" type="presOf" srcId="{72E2EAF7-1ABA-4330-82C9-786972DFC483}" destId="{919555B3-1AA0-4F02-8C5B-3BC78A74C64C}" srcOrd="0" destOrd="0" presId="urn:microsoft.com/office/officeart/2005/8/layout/hList1"/>
    <dgm:cxn modelId="{BA36B574-ADF8-4DF8-86CC-6F116D370193}" srcId="{7296F970-E153-475F-BD0F-779DB40F4516}" destId="{8C9E476D-F897-4AF9-A702-F3A2797D83F7}" srcOrd="1" destOrd="0" parTransId="{EECB9992-5819-427F-8A9E-C55E383EE7FF}" sibTransId="{8ABB8566-A4DF-4154-89EB-8710989DD618}"/>
    <dgm:cxn modelId="{CFA3DB61-559F-4899-99E7-BF25B9C9C124}" srcId="{7296F970-E153-475F-BD0F-779DB40F4516}" destId="{EAD1154B-833F-41C0-8C2A-5733EC288356}" srcOrd="2" destOrd="0" parTransId="{4EA82EE8-5C5E-4784-A9AC-98FAA430A791}" sibTransId="{63DC4554-1E64-4AAF-817E-5AD88135A513}"/>
    <dgm:cxn modelId="{6F81AA0F-4FB7-4A5C-B337-32AEAF596BB8}" type="presOf" srcId="{3532D0AD-2A2E-44AE-A483-2BDEAEFB0C19}" destId="{7416DB7C-AEFD-4E93-BA31-5E2A9DEA91F5}" srcOrd="0" destOrd="0" presId="urn:microsoft.com/office/officeart/2005/8/layout/hList1"/>
    <dgm:cxn modelId="{37713C90-EEF9-4F8B-900D-DDB6F7C80CFE}" srcId="{72E2EAF7-1ABA-4330-82C9-786972DFC483}" destId="{5292AB75-32FC-4182-9D56-556FCF30C103}" srcOrd="0" destOrd="0" parTransId="{0D0F86BF-B9C3-439F-9BAC-BC69FC003558}" sibTransId="{661DE1DA-DAAC-4980-8162-C84E14AABEB5}"/>
    <dgm:cxn modelId="{B2F46011-632A-4FF6-A72F-59C0EBC8823C}" type="presParOf" srcId="{C8E2C13B-1976-4CA2-A07E-DCE1C70ED312}" destId="{A4A6BA2C-AE8C-46B1-9580-5583FC7AC424}" srcOrd="0" destOrd="0" presId="urn:microsoft.com/office/officeart/2005/8/layout/hList1"/>
    <dgm:cxn modelId="{68D198E7-7A0F-47EB-B36D-5245ED05DDF1}" type="presParOf" srcId="{A4A6BA2C-AE8C-46B1-9580-5583FC7AC424}" destId="{919555B3-1AA0-4F02-8C5B-3BC78A74C64C}" srcOrd="0" destOrd="0" presId="urn:microsoft.com/office/officeart/2005/8/layout/hList1"/>
    <dgm:cxn modelId="{FFA7B74C-F36B-4E9B-B6E5-FE8C67A9AC3F}" type="presParOf" srcId="{A4A6BA2C-AE8C-46B1-9580-5583FC7AC424}" destId="{0EC942E5-7A19-4722-A110-235CA6BC1F10}" srcOrd="1" destOrd="0" presId="urn:microsoft.com/office/officeart/2005/8/layout/hList1"/>
    <dgm:cxn modelId="{A01EB8CE-6086-434C-AA77-81548A31CE8B}" type="presParOf" srcId="{C8E2C13B-1976-4CA2-A07E-DCE1C70ED312}" destId="{D527B83D-A245-493F-B8DB-87317F6E23FB}" srcOrd="1" destOrd="0" presId="urn:microsoft.com/office/officeart/2005/8/layout/hList1"/>
    <dgm:cxn modelId="{2F3BE8A6-7E7C-42D6-8B3D-21446828F41C}" type="presParOf" srcId="{C8E2C13B-1976-4CA2-A07E-DCE1C70ED312}" destId="{A917887C-308C-410E-894C-77D73435D4DD}" srcOrd="2" destOrd="0" presId="urn:microsoft.com/office/officeart/2005/8/layout/hList1"/>
    <dgm:cxn modelId="{32842D45-CCB7-4E44-9CC9-7AB2211B8F9E}" type="presParOf" srcId="{A917887C-308C-410E-894C-77D73435D4DD}" destId="{7416DB7C-AEFD-4E93-BA31-5E2A9DEA91F5}" srcOrd="0" destOrd="0" presId="urn:microsoft.com/office/officeart/2005/8/layout/hList1"/>
    <dgm:cxn modelId="{83478E3A-EE0A-446A-A3E6-C518E358D604}" type="presParOf" srcId="{A917887C-308C-410E-894C-77D73435D4DD}" destId="{1DDA8BB2-5970-47DA-98F0-A04992261EE4}" srcOrd="1" destOrd="0" presId="urn:microsoft.com/office/officeart/2005/8/layout/hList1"/>
    <dgm:cxn modelId="{711F3DC9-2080-4D25-B7B8-CFEB095F0D16}" type="presParOf" srcId="{C8E2C13B-1976-4CA2-A07E-DCE1C70ED312}" destId="{EC5EEA35-6C04-4E9D-9B3E-516EA5E36B35}" srcOrd="3" destOrd="0" presId="urn:microsoft.com/office/officeart/2005/8/layout/hList1"/>
    <dgm:cxn modelId="{27928578-1A84-4130-9FA7-5C36AAE0E254}" type="presParOf" srcId="{C8E2C13B-1976-4CA2-A07E-DCE1C70ED312}" destId="{67F14FF5-3DE7-4A53-B2DB-519908497E6F}" srcOrd="4" destOrd="0" presId="urn:microsoft.com/office/officeart/2005/8/layout/hList1"/>
    <dgm:cxn modelId="{50D13F22-8938-47E7-B6C0-9E71C6CA1838}" type="presParOf" srcId="{67F14FF5-3DE7-4A53-B2DB-519908497E6F}" destId="{18C8F07D-FECE-440D-B80F-F9A708B94A9B}" srcOrd="0" destOrd="0" presId="urn:microsoft.com/office/officeart/2005/8/layout/hList1"/>
    <dgm:cxn modelId="{117BB26D-690F-4531-BF6D-B6BB9C57E382}" type="presParOf" srcId="{67F14FF5-3DE7-4A53-B2DB-519908497E6F}" destId="{8598E391-911F-44DD-962D-4CBD7D3E80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E8CE9D6-88CB-4ABA-843C-4C4256ABB150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D7AF4C5-76CB-4350-AB57-0DD99AA79F9E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tx1"/>
              </a:solidFill>
              <a:latin typeface="Montserrat" panose="02000505000000020004" pitchFamily="2" charset="0"/>
            </a:rPr>
            <a:t>De productos</a:t>
          </a:r>
          <a:endParaRPr lang="es-ES" sz="32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48C068D6-EBF0-45F0-8E19-DA3E91DE0E32}" type="parTrans" cxnId="{FAA5EE30-E37E-44C7-9EA1-EB2C8F83F0A9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11398ED-41D4-475E-9188-F6F6E2FE7187}" type="sibTrans" cxnId="{FAA5EE30-E37E-44C7-9EA1-EB2C8F83F0A9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5EC3C2D8-E298-4FE7-84CD-E903D1671D5C}">
      <dgm:prSet phldrT="[Texto]"/>
      <dgm:spPr/>
      <dgm:t>
        <a:bodyPr/>
        <a:lstStyle/>
        <a:p>
          <a:pPr algn="just">
            <a:lnSpc>
              <a:spcPct val="100000"/>
            </a:lnSpc>
          </a:pPr>
          <a:r>
            <a:rPr lang="es-ES" b="1" i="0" dirty="0" smtClean="0">
              <a:solidFill>
                <a:schemeClr val="tx1"/>
              </a:solidFill>
              <a:latin typeface="Montserrat" panose="02000505000000020004" pitchFamily="2" charset="0"/>
            </a:rPr>
            <a:t>se vende productos fabricados o suministrados por el </a:t>
          </a:r>
          <a:r>
            <a:rPr lang="es-ES" b="1" i="0" cap="small" baseline="0" dirty="0" err="1" smtClean="0">
              <a:solidFill>
                <a:schemeClr val="tx1"/>
              </a:solidFill>
              <a:latin typeface="Montserrat" panose="02000505000000020004" pitchFamily="2" charset="0"/>
            </a:rPr>
            <a:t>Franquiciante</a:t>
          </a:r>
          <a:r>
            <a:rPr lang="es-ES" b="1" i="0" dirty="0" smtClean="0">
              <a:solidFill>
                <a:schemeClr val="tx1"/>
              </a:solidFill>
              <a:latin typeface="Montserrat" panose="02000505000000020004" pitchFamily="2" charset="0"/>
            </a:rPr>
            <a:t> a cambio del pago de cuotas</a:t>
          </a:r>
          <a:endParaRPr lang="es-ES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DC2845FD-F0A5-4893-8540-EED086CFC9B5}" type="parTrans" cxnId="{1D18174D-D040-4791-83B6-4328A525435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65CC2AA1-4FF6-401F-8FBC-B623872BE918}" type="sibTrans" cxnId="{1D18174D-D040-4791-83B6-4328A5254351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4DB33E66-65CB-4B78-B74E-F837B2460D75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tx1"/>
              </a:solidFill>
              <a:latin typeface="Montserrat" panose="02000505000000020004" pitchFamily="2" charset="0"/>
            </a:rPr>
            <a:t>De formato comercial</a:t>
          </a:r>
          <a:endParaRPr lang="es-ES" sz="32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07142B85-2E9B-49F5-B450-95F0174BC309}" type="parTrans" cxnId="{B7938215-2A15-41D4-BFA3-FFBD8034A949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B9F44C4-01A2-45D5-A0B1-D5C037109972}" type="sibTrans" cxnId="{B7938215-2A15-41D4-BFA3-FFBD8034A949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C1C6E29-E6E1-4454-956F-D3464630228C}">
      <dgm:prSet phldrT="[Texto]"/>
      <dgm:spPr/>
      <dgm:t>
        <a:bodyPr/>
        <a:lstStyle/>
        <a:p>
          <a:pPr algn="just">
            <a:lnSpc>
              <a:spcPct val="100000"/>
            </a:lnSpc>
          </a:pPr>
          <a:r>
            <a:rPr lang="es-ES" b="1" i="0" dirty="0" smtClean="0">
              <a:solidFill>
                <a:schemeClr val="tx1"/>
              </a:solidFill>
              <a:latin typeface="Montserrat" panose="02000505000000020004" pitchFamily="2" charset="0"/>
            </a:rPr>
            <a:t>se concede el</a:t>
          </a:r>
          <a:br>
            <a:rPr lang="es-ES" b="1" i="0" dirty="0" smtClean="0">
              <a:solidFill>
                <a:schemeClr val="tx1"/>
              </a:solidFill>
              <a:latin typeface="Montserrat" panose="02000505000000020004" pitchFamily="2" charset="0"/>
            </a:rPr>
          </a:br>
          <a:r>
            <a:rPr lang="es-ES" b="1" i="0" dirty="0" smtClean="0">
              <a:solidFill>
                <a:schemeClr val="tx1"/>
              </a:solidFill>
              <a:latin typeface="Montserrat" panose="02000505000000020004" pitchFamily="2" charset="0"/>
            </a:rPr>
            <a:t>derecho a utilizar un formato comercial específico (</a:t>
          </a:r>
          <a:r>
            <a:rPr lang="es-ES" b="1" i="1" dirty="0" smtClean="0">
              <a:solidFill>
                <a:schemeClr val="tx1"/>
              </a:solidFill>
              <a:latin typeface="Montserrat" panose="02000505000000020004" pitchFamily="2" charset="0"/>
            </a:rPr>
            <a:t>know-how</a:t>
          </a:r>
          <a:r>
            <a:rPr lang="es-ES" b="1" i="0" dirty="0" smtClean="0">
              <a:solidFill>
                <a:schemeClr val="tx1"/>
              </a:solidFill>
              <a:latin typeface="Montserrat" panose="02000505000000020004" pitchFamily="2" charset="0"/>
            </a:rPr>
            <a:t> comercial, asistencia técnica)</a:t>
          </a:r>
          <a:endParaRPr lang="es-ES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3D0C1EF8-49BD-414D-8108-A4F95AA9A2BC}" type="parTrans" cxnId="{FA0861C6-92F2-4D53-B3C7-C6B6DE0872C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D87CA6E-F9A0-49B0-94E4-379A977D6CBF}" type="sibTrans" cxnId="{FA0861C6-92F2-4D53-B3C7-C6B6DE0872CD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7139C602-FD87-4CF2-A999-46C4597066F4}" type="pres">
      <dgm:prSet presAssocID="{DE8CE9D6-88CB-4ABA-843C-4C4256ABB15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E93249-E06A-483C-BA7C-647A0FB0A5B9}" type="pres">
      <dgm:prSet presAssocID="{8D7AF4C5-76CB-4350-AB57-0DD99AA79F9E}" presName="compNode" presStyleCnt="0"/>
      <dgm:spPr/>
      <dgm:t>
        <a:bodyPr/>
        <a:lstStyle/>
        <a:p>
          <a:endParaRPr lang="es-ES"/>
        </a:p>
      </dgm:t>
    </dgm:pt>
    <dgm:pt modelId="{8A6F3B1A-9D8E-43B2-A991-BE2D85932596}" type="pres">
      <dgm:prSet presAssocID="{8D7AF4C5-76CB-4350-AB57-0DD99AA79F9E}" presName="aNode" presStyleLbl="bgShp" presStyleIdx="0" presStyleCnt="2"/>
      <dgm:spPr/>
      <dgm:t>
        <a:bodyPr/>
        <a:lstStyle/>
        <a:p>
          <a:endParaRPr lang="es-ES"/>
        </a:p>
      </dgm:t>
    </dgm:pt>
    <dgm:pt modelId="{0647F7E4-7BAF-4B8D-B78E-C5FE7A9D0B03}" type="pres">
      <dgm:prSet presAssocID="{8D7AF4C5-76CB-4350-AB57-0DD99AA79F9E}" presName="textNode" presStyleLbl="bgShp" presStyleIdx="0" presStyleCnt="2"/>
      <dgm:spPr/>
      <dgm:t>
        <a:bodyPr/>
        <a:lstStyle/>
        <a:p>
          <a:endParaRPr lang="es-ES"/>
        </a:p>
      </dgm:t>
    </dgm:pt>
    <dgm:pt modelId="{F739E89A-9B19-4589-A84B-AB2A3FCE5477}" type="pres">
      <dgm:prSet presAssocID="{8D7AF4C5-76CB-4350-AB57-0DD99AA79F9E}" presName="compChildNode" presStyleCnt="0"/>
      <dgm:spPr/>
      <dgm:t>
        <a:bodyPr/>
        <a:lstStyle/>
        <a:p>
          <a:endParaRPr lang="es-ES"/>
        </a:p>
      </dgm:t>
    </dgm:pt>
    <dgm:pt modelId="{8F2CD827-A953-448D-BDBF-6DF2BE3F9597}" type="pres">
      <dgm:prSet presAssocID="{8D7AF4C5-76CB-4350-AB57-0DD99AA79F9E}" presName="theInnerList" presStyleCnt="0"/>
      <dgm:spPr/>
      <dgm:t>
        <a:bodyPr/>
        <a:lstStyle/>
        <a:p>
          <a:endParaRPr lang="es-ES"/>
        </a:p>
      </dgm:t>
    </dgm:pt>
    <dgm:pt modelId="{EFDC1E67-9AD5-4AF1-A879-C56527BBBA10}" type="pres">
      <dgm:prSet presAssocID="{5EC3C2D8-E298-4FE7-84CD-E903D1671D5C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DB92C3-DD0C-49B0-89B6-EC2DFDBFF04F}" type="pres">
      <dgm:prSet presAssocID="{8D7AF4C5-76CB-4350-AB57-0DD99AA79F9E}" presName="aSpace" presStyleCnt="0"/>
      <dgm:spPr/>
      <dgm:t>
        <a:bodyPr/>
        <a:lstStyle/>
        <a:p>
          <a:endParaRPr lang="es-ES"/>
        </a:p>
      </dgm:t>
    </dgm:pt>
    <dgm:pt modelId="{5E6F4BE3-3377-4A1A-8815-9FA5F9D786D2}" type="pres">
      <dgm:prSet presAssocID="{4DB33E66-65CB-4B78-B74E-F837B2460D75}" presName="compNode" presStyleCnt="0"/>
      <dgm:spPr/>
      <dgm:t>
        <a:bodyPr/>
        <a:lstStyle/>
        <a:p>
          <a:endParaRPr lang="es-ES"/>
        </a:p>
      </dgm:t>
    </dgm:pt>
    <dgm:pt modelId="{3ED4819E-C95F-4AF6-8E2E-FC95CB4ADFA8}" type="pres">
      <dgm:prSet presAssocID="{4DB33E66-65CB-4B78-B74E-F837B2460D75}" presName="aNode" presStyleLbl="bgShp" presStyleIdx="1" presStyleCnt="2"/>
      <dgm:spPr/>
      <dgm:t>
        <a:bodyPr/>
        <a:lstStyle/>
        <a:p>
          <a:endParaRPr lang="es-ES"/>
        </a:p>
      </dgm:t>
    </dgm:pt>
    <dgm:pt modelId="{55A293D7-46EC-446C-9D99-A9C8990F66B8}" type="pres">
      <dgm:prSet presAssocID="{4DB33E66-65CB-4B78-B74E-F837B2460D75}" presName="textNode" presStyleLbl="bgShp" presStyleIdx="1" presStyleCnt="2"/>
      <dgm:spPr/>
      <dgm:t>
        <a:bodyPr/>
        <a:lstStyle/>
        <a:p>
          <a:endParaRPr lang="es-ES"/>
        </a:p>
      </dgm:t>
    </dgm:pt>
    <dgm:pt modelId="{AC078EF6-BA2E-4C1B-B71D-D4DC06B48930}" type="pres">
      <dgm:prSet presAssocID="{4DB33E66-65CB-4B78-B74E-F837B2460D75}" presName="compChildNode" presStyleCnt="0"/>
      <dgm:spPr/>
      <dgm:t>
        <a:bodyPr/>
        <a:lstStyle/>
        <a:p>
          <a:endParaRPr lang="es-ES"/>
        </a:p>
      </dgm:t>
    </dgm:pt>
    <dgm:pt modelId="{2FDBD23C-827D-4EB2-91A6-05D65F0D012D}" type="pres">
      <dgm:prSet presAssocID="{4DB33E66-65CB-4B78-B74E-F837B2460D75}" presName="theInnerList" presStyleCnt="0"/>
      <dgm:spPr/>
      <dgm:t>
        <a:bodyPr/>
        <a:lstStyle/>
        <a:p>
          <a:endParaRPr lang="es-ES"/>
        </a:p>
      </dgm:t>
    </dgm:pt>
    <dgm:pt modelId="{05C059A9-3F9D-4FD2-AC39-DC3AB4034422}" type="pres">
      <dgm:prSet presAssocID="{8C1C6E29-E6E1-4454-956F-D3464630228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938215-2A15-41D4-BFA3-FFBD8034A949}" srcId="{DE8CE9D6-88CB-4ABA-843C-4C4256ABB150}" destId="{4DB33E66-65CB-4B78-B74E-F837B2460D75}" srcOrd="1" destOrd="0" parTransId="{07142B85-2E9B-49F5-B450-95F0174BC309}" sibTransId="{DB9F44C4-01A2-45D5-A0B1-D5C037109972}"/>
    <dgm:cxn modelId="{F65DEC64-3888-49D8-8DC5-AE4583871014}" type="presOf" srcId="{4DB33E66-65CB-4B78-B74E-F837B2460D75}" destId="{55A293D7-46EC-446C-9D99-A9C8990F66B8}" srcOrd="1" destOrd="0" presId="urn:microsoft.com/office/officeart/2005/8/layout/lProcess2"/>
    <dgm:cxn modelId="{FA0861C6-92F2-4D53-B3C7-C6B6DE0872CD}" srcId="{4DB33E66-65CB-4B78-B74E-F837B2460D75}" destId="{8C1C6E29-E6E1-4454-956F-D3464630228C}" srcOrd="0" destOrd="0" parTransId="{3D0C1EF8-49BD-414D-8108-A4F95AA9A2BC}" sibTransId="{9D87CA6E-F9A0-49B0-94E4-379A977D6CBF}"/>
    <dgm:cxn modelId="{1D18174D-D040-4791-83B6-4328A5254351}" srcId="{8D7AF4C5-76CB-4350-AB57-0DD99AA79F9E}" destId="{5EC3C2D8-E298-4FE7-84CD-E903D1671D5C}" srcOrd="0" destOrd="0" parTransId="{DC2845FD-F0A5-4893-8540-EED086CFC9B5}" sibTransId="{65CC2AA1-4FF6-401F-8FBC-B623872BE918}"/>
    <dgm:cxn modelId="{A771EBB1-9CFA-4AAB-8B1E-DC9462FE0FD8}" type="presOf" srcId="{DE8CE9D6-88CB-4ABA-843C-4C4256ABB150}" destId="{7139C602-FD87-4CF2-A999-46C4597066F4}" srcOrd="0" destOrd="0" presId="urn:microsoft.com/office/officeart/2005/8/layout/lProcess2"/>
    <dgm:cxn modelId="{F237AABF-4A9E-413A-9EAB-36F2242CFDB0}" type="presOf" srcId="{8D7AF4C5-76CB-4350-AB57-0DD99AA79F9E}" destId="{8A6F3B1A-9D8E-43B2-A991-BE2D85932596}" srcOrd="0" destOrd="0" presId="urn:microsoft.com/office/officeart/2005/8/layout/lProcess2"/>
    <dgm:cxn modelId="{6994AF71-E921-4AFC-9C0E-F43A9C15F0CC}" type="presOf" srcId="{4DB33E66-65CB-4B78-B74E-F837B2460D75}" destId="{3ED4819E-C95F-4AF6-8E2E-FC95CB4ADFA8}" srcOrd="0" destOrd="0" presId="urn:microsoft.com/office/officeart/2005/8/layout/lProcess2"/>
    <dgm:cxn modelId="{ACC7E77F-F785-4891-BD47-4FD257856492}" type="presOf" srcId="{8C1C6E29-E6E1-4454-956F-D3464630228C}" destId="{05C059A9-3F9D-4FD2-AC39-DC3AB4034422}" srcOrd="0" destOrd="0" presId="urn:microsoft.com/office/officeart/2005/8/layout/lProcess2"/>
    <dgm:cxn modelId="{FF4CD788-9977-466E-B07E-C4F7DA866174}" type="presOf" srcId="{5EC3C2D8-E298-4FE7-84CD-E903D1671D5C}" destId="{EFDC1E67-9AD5-4AF1-A879-C56527BBBA10}" srcOrd="0" destOrd="0" presId="urn:microsoft.com/office/officeart/2005/8/layout/lProcess2"/>
    <dgm:cxn modelId="{12FDE308-EE37-409A-9925-82D4E0848971}" type="presOf" srcId="{8D7AF4C5-76CB-4350-AB57-0DD99AA79F9E}" destId="{0647F7E4-7BAF-4B8D-B78E-C5FE7A9D0B03}" srcOrd="1" destOrd="0" presId="urn:microsoft.com/office/officeart/2005/8/layout/lProcess2"/>
    <dgm:cxn modelId="{FAA5EE30-E37E-44C7-9EA1-EB2C8F83F0A9}" srcId="{DE8CE9D6-88CB-4ABA-843C-4C4256ABB150}" destId="{8D7AF4C5-76CB-4350-AB57-0DD99AA79F9E}" srcOrd="0" destOrd="0" parTransId="{48C068D6-EBF0-45F0-8E19-DA3E91DE0E32}" sibTransId="{D11398ED-41D4-475E-9188-F6F6E2FE7187}"/>
    <dgm:cxn modelId="{2DED0BF8-632E-496D-A93B-08AB4EC7A78D}" type="presParOf" srcId="{7139C602-FD87-4CF2-A999-46C4597066F4}" destId="{13E93249-E06A-483C-BA7C-647A0FB0A5B9}" srcOrd="0" destOrd="0" presId="urn:microsoft.com/office/officeart/2005/8/layout/lProcess2"/>
    <dgm:cxn modelId="{4580A992-6D00-4BC4-A733-6B2ACBCA77CD}" type="presParOf" srcId="{13E93249-E06A-483C-BA7C-647A0FB0A5B9}" destId="{8A6F3B1A-9D8E-43B2-A991-BE2D85932596}" srcOrd="0" destOrd="0" presId="urn:microsoft.com/office/officeart/2005/8/layout/lProcess2"/>
    <dgm:cxn modelId="{6B195430-38E5-42CD-8833-FAB07094E57E}" type="presParOf" srcId="{13E93249-E06A-483C-BA7C-647A0FB0A5B9}" destId="{0647F7E4-7BAF-4B8D-B78E-C5FE7A9D0B03}" srcOrd="1" destOrd="0" presId="urn:microsoft.com/office/officeart/2005/8/layout/lProcess2"/>
    <dgm:cxn modelId="{0B90794D-27A8-4452-98E8-C5E5FCEDA0FC}" type="presParOf" srcId="{13E93249-E06A-483C-BA7C-647A0FB0A5B9}" destId="{F739E89A-9B19-4589-A84B-AB2A3FCE5477}" srcOrd="2" destOrd="0" presId="urn:microsoft.com/office/officeart/2005/8/layout/lProcess2"/>
    <dgm:cxn modelId="{C09D4C70-888F-4D80-8939-E349ED5FF019}" type="presParOf" srcId="{F739E89A-9B19-4589-A84B-AB2A3FCE5477}" destId="{8F2CD827-A953-448D-BDBF-6DF2BE3F9597}" srcOrd="0" destOrd="0" presId="urn:microsoft.com/office/officeart/2005/8/layout/lProcess2"/>
    <dgm:cxn modelId="{6E755E07-7664-434A-9EBB-C17ED149898A}" type="presParOf" srcId="{8F2CD827-A953-448D-BDBF-6DF2BE3F9597}" destId="{EFDC1E67-9AD5-4AF1-A879-C56527BBBA10}" srcOrd="0" destOrd="0" presId="urn:microsoft.com/office/officeart/2005/8/layout/lProcess2"/>
    <dgm:cxn modelId="{58D1465D-D1C4-46BD-8B00-C3B43EF86B31}" type="presParOf" srcId="{7139C602-FD87-4CF2-A999-46C4597066F4}" destId="{DDDB92C3-DD0C-49B0-89B6-EC2DFDBFF04F}" srcOrd="1" destOrd="0" presId="urn:microsoft.com/office/officeart/2005/8/layout/lProcess2"/>
    <dgm:cxn modelId="{6438A750-A11F-4ACE-A1F1-18E066C00899}" type="presParOf" srcId="{7139C602-FD87-4CF2-A999-46C4597066F4}" destId="{5E6F4BE3-3377-4A1A-8815-9FA5F9D786D2}" srcOrd="2" destOrd="0" presId="urn:microsoft.com/office/officeart/2005/8/layout/lProcess2"/>
    <dgm:cxn modelId="{38B6C939-284D-4D08-9DF5-36113C7A127F}" type="presParOf" srcId="{5E6F4BE3-3377-4A1A-8815-9FA5F9D786D2}" destId="{3ED4819E-C95F-4AF6-8E2E-FC95CB4ADFA8}" srcOrd="0" destOrd="0" presId="urn:microsoft.com/office/officeart/2005/8/layout/lProcess2"/>
    <dgm:cxn modelId="{FD855A50-7747-4E73-AA89-2021F9E17F0E}" type="presParOf" srcId="{5E6F4BE3-3377-4A1A-8815-9FA5F9D786D2}" destId="{55A293D7-46EC-446C-9D99-A9C8990F66B8}" srcOrd="1" destOrd="0" presId="urn:microsoft.com/office/officeart/2005/8/layout/lProcess2"/>
    <dgm:cxn modelId="{ECA3911A-550E-41A7-864B-CD7FEDB23088}" type="presParOf" srcId="{5E6F4BE3-3377-4A1A-8815-9FA5F9D786D2}" destId="{AC078EF6-BA2E-4C1B-B71D-D4DC06B48930}" srcOrd="2" destOrd="0" presId="urn:microsoft.com/office/officeart/2005/8/layout/lProcess2"/>
    <dgm:cxn modelId="{A78CC56F-3AEE-44A1-96F8-37DB441996FC}" type="presParOf" srcId="{AC078EF6-BA2E-4C1B-B71D-D4DC06B48930}" destId="{2FDBD23C-827D-4EB2-91A6-05D65F0D012D}" srcOrd="0" destOrd="0" presId="urn:microsoft.com/office/officeart/2005/8/layout/lProcess2"/>
    <dgm:cxn modelId="{727CD404-EE76-41F1-B920-932DCB3F20E9}" type="presParOf" srcId="{2FDBD23C-827D-4EB2-91A6-05D65F0D012D}" destId="{05C059A9-3F9D-4FD2-AC39-DC3AB403442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F17C4B8-EE17-444F-9E00-417B66FFA8E6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8A18E1C-D8DC-4384-9447-9DECF28715E5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Contrato de Franquicia 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66E2770A-526A-4922-9600-3F290303C892}" type="parTrans" cxnId="{B6522B35-F69D-492E-99AC-858B4801189A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D975C7A9-1405-4403-A077-6A9777D6B2D0}" type="sibTrans" cxnId="{B6522B35-F69D-492E-99AC-858B4801189A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87DD8086-8D30-45A2-9779-CF77B39E5C41}">
      <dgm:prSet phldrT="[Texto]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Licencia de k</a:t>
          </a:r>
          <a:r>
            <a:rPr lang="es-E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now-how: </a:t>
          </a:r>
          <a:r>
            <a:rPr lang="es-ES" b="0" dirty="0" smtClean="0">
              <a:solidFill>
                <a:schemeClr val="tx1"/>
              </a:solidFill>
              <a:latin typeface="Montserrat" panose="02000505000000020004" pitchFamily="2" charset="0"/>
              <a:cs typeface="Arial" panose="020B0604020202020204" pitchFamily="34" charset="0"/>
            </a:rPr>
            <a:t>la parte extranjera le transfiere a la parte cubana sus manuales, conocimientos y experiencia de la operación comercial</a:t>
          </a:r>
          <a:endParaRPr lang="es-ES" b="1" i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1A874D19-E617-4F50-99C1-E52FC8CCE53F}" type="parTrans" cxnId="{2F486022-D1A9-43BE-AEC4-D0E35C529CC9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CCA1A411-92A1-447C-83EC-FF29A387ABBA}" type="sibTrans" cxnId="{2F486022-D1A9-43BE-AEC4-D0E35C529CC9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E9F5BDE5-43B0-4EC3-A55A-87BE2A19290F}">
      <dgm:prSet phldrT="[Texto]"/>
      <dgm:spPr/>
      <dgm:t>
        <a:bodyPr/>
        <a:lstStyle/>
        <a:p>
          <a:pPr algn="just">
            <a:lnSpc>
              <a:spcPct val="100000"/>
            </a:lnSpc>
          </a:pPr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Contrato de asistencia técnica: </a:t>
          </a:r>
          <a:r>
            <a:rPr lang="es-ES" smtClean="0">
              <a:solidFill>
                <a:schemeClr val="tx1"/>
              </a:solidFill>
              <a:latin typeface="Montserrat" panose="02000505000000020004" pitchFamily="2" charset="0"/>
              <a:cs typeface="Arial" panose="020B0604020202020204" pitchFamily="34" charset="0"/>
            </a:rPr>
            <a:t>la empresa asistente está obligada mediante personal especializado a cooperar técnicamente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CD4A561D-EDCE-4143-A183-6D7B785DA978}" type="parTrans" cxnId="{C0E95607-B775-43CA-9122-9B4881479863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C7268346-8551-4BD9-9C60-01CCBC545A3D}" type="sibTrans" cxnId="{C0E95607-B775-43CA-9122-9B4881479863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FE0FB5BF-6E1C-4895-858C-8FE84A5A5F77}">
      <dgm:prSet phldrT="[Texto]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Contrato de Suministro: </a:t>
          </a:r>
          <a:r>
            <a:rPr lang="es-ES" b="0" baseline="0" smtClean="0">
              <a:solidFill>
                <a:schemeClr val="tx1"/>
              </a:solidFill>
              <a:latin typeface="Montserrat" panose="02000505000000020004" pitchFamily="2" charset="0"/>
              <a:cs typeface="Arial" panose="020B0604020202020204" pitchFamily="34" charset="0"/>
            </a:rPr>
            <a:t>la parte extranjera le transmite el dominio de los bienes a comercializar a la parte cubana</a:t>
          </a:r>
          <a:endParaRPr lang="es-ES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FA4A5F45-FBF8-43D2-BC45-0A5520C25FE2}" type="parTrans" cxnId="{37725CF6-F5E7-481A-A46F-11787A8C24CD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67A14B64-4E7A-41C5-995B-DC3BAF622619}" type="sibTrans" cxnId="{37725CF6-F5E7-481A-A46F-11787A8C24CD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C89BE693-8753-46AF-9CBE-57EAA4003141}" type="pres">
      <dgm:prSet presAssocID="{5F17C4B8-EE17-444F-9E00-417B66FFA8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11CB9C-BC3C-4CDE-B44E-E91EDD26EB9E}" type="pres">
      <dgm:prSet presAssocID="{08A18E1C-D8DC-4384-9447-9DECF28715E5}" presName="vertOne" presStyleCnt="0"/>
      <dgm:spPr/>
      <dgm:t>
        <a:bodyPr/>
        <a:lstStyle/>
        <a:p>
          <a:endParaRPr lang="es-ES"/>
        </a:p>
      </dgm:t>
    </dgm:pt>
    <dgm:pt modelId="{9A943946-64F0-455B-9363-9FB497412E7D}" type="pres">
      <dgm:prSet presAssocID="{08A18E1C-D8DC-4384-9447-9DECF28715E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1DEB2F-82D6-4337-95CE-929ABA56092E}" type="pres">
      <dgm:prSet presAssocID="{08A18E1C-D8DC-4384-9447-9DECF28715E5}" presName="parTransOne" presStyleCnt="0"/>
      <dgm:spPr/>
      <dgm:t>
        <a:bodyPr/>
        <a:lstStyle/>
        <a:p>
          <a:endParaRPr lang="es-ES"/>
        </a:p>
      </dgm:t>
    </dgm:pt>
    <dgm:pt modelId="{E84C32BE-DEAC-4E49-A634-5C1D69926FCA}" type="pres">
      <dgm:prSet presAssocID="{08A18E1C-D8DC-4384-9447-9DECF28715E5}" presName="horzOne" presStyleCnt="0"/>
      <dgm:spPr/>
      <dgm:t>
        <a:bodyPr/>
        <a:lstStyle/>
        <a:p>
          <a:endParaRPr lang="es-ES"/>
        </a:p>
      </dgm:t>
    </dgm:pt>
    <dgm:pt modelId="{308E55D2-8F92-4D57-B93B-195B31CE3966}" type="pres">
      <dgm:prSet presAssocID="{87DD8086-8D30-45A2-9779-CF77B39E5C41}" presName="vertTwo" presStyleCnt="0"/>
      <dgm:spPr/>
      <dgm:t>
        <a:bodyPr/>
        <a:lstStyle/>
        <a:p>
          <a:endParaRPr lang="es-ES"/>
        </a:p>
      </dgm:t>
    </dgm:pt>
    <dgm:pt modelId="{7DE03A7D-1020-4000-AF40-7654E961D336}" type="pres">
      <dgm:prSet presAssocID="{87DD8086-8D30-45A2-9779-CF77B39E5C4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53EF53-A03C-4CD3-A58F-F436CF56A400}" type="pres">
      <dgm:prSet presAssocID="{87DD8086-8D30-45A2-9779-CF77B39E5C41}" presName="parTransTwo" presStyleCnt="0"/>
      <dgm:spPr/>
      <dgm:t>
        <a:bodyPr/>
        <a:lstStyle/>
        <a:p>
          <a:endParaRPr lang="es-ES"/>
        </a:p>
      </dgm:t>
    </dgm:pt>
    <dgm:pt modelId="{80C95DC2-EE3C-4199-9C84-F6E363AE8599}" type="pres">
      <dgm:prSet presAssocID="{87DD8086-8D30-45A2-9779-CF77B39E5C41}" presName="horzTwo" presStyleCnt="0"/>
      <dgm:spPr/>
      <dgm:t>
        <a:bodyPr/>
        <a:lstStyle/>
        <a:p>
          <a:endParaRPr lang="es-ES"/>
        </a:p>
      </dgm:t>
    </dgm:pt>
    <dgm:pt modelId="{D18B666F-A7C7-4F24-A3A0-49D97A3CA8AB}" type="pres">
      <dgm:prSet presAssocID="{E9F5BDE5-43B0-4EC3-A55A-87BE2A19290F}" presName="vertThree" presStyleCnt="0"/>
      <dgm:spPr/>
      <dgm:t>
        <a:bodyPr/>
        <a:lstStyle/>
        <a:p>
          <a:endParaRPr lang="es-ES"/>
        </a:p>
      </dgm:t>
    </dgm:pt>
    <dgm:pt modelId="{4D678EAA-18F9-4AE1-9506-B93BF935AB37}" type="pres">
      <dgm:prSet presAssocID="{E9F5BDE5-43B0-4EC3-A55A-87BE2A19290F}" presName="txThree" presStyleLbl="node3" presStyleIdx="0" presStyleCnt="1" custLinFactNeighborX="-2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BC3371-15D9-41BB-9D53-BE2CC5A05C46}" type="pres">
      <dgm:prSet presAssocID="{E9F5BDE5-43B0-4EC3-A55A-87BE2A19290F}" presName="horzThree" presStyleCnt="0"/>
      <dgm:spPr/>
      <dgm:t>
        <a:bodyPr/>
        <a:lstStyle/>
        <a:p>
          <a:endParaRPr lang="es-ES"/>
        </a:p>
      </dgm:t>
    </dgm:pt>
    <dgm:pt modelId="{3E803082-89B3-45B0-9682-25B42CC49ED7}" type="pres">
      <dgm:prSet presAssocID="{CCA1A411-92A1-447C-83EC-FF29A387ABBA}" presName="sibSpaceTwo" presStyleCnt="0"/>
      <dgm:spPr/>
      <dgm:t>
        <a:bodyPr/>
        <a:lstStyle/>
        <a:p>
          <a:endParaRPr lang="es-ES"/>
        </a:p>
      </dgm:t>
    </dgm:pt>
    <dgm:pt modelId="{0D3299B8-506B-4875-A13F-5B2F2FC3CBD9}" type="pres">
      <dgm:prSet presAssocID="{FE0FB5BF-6E1C-4895-858C-8FE84A5A5F77}" presName="vertTwo" presStyleCnt="0"/>
      <dgm:spPr/>
      <dgm:t>
        <a:bodyPr/>
        <a:lstStyle/>
        <a:p>
          <a:endParaRPr lang="es-ES"/>
        </a:p>
      </dgm:t>
    </dgm:pt>
    <dgm:pt modelId="{C559A169-3DD9-4A6E-B40B-76D403876356}" type="pres">
      <dgm:prSet presAssocID="{FE0FB5BF-6E1C-4895-858C-8FE84A5A5F7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CA1694-F927-43BF-9010-EBCE53E1AF80}" type="pres">
      <dgm:prSet presAssocID="{FE0FB5BF-6E1C-4895-858C-8FE84A5A5F77}" presName="horzTwo" presStyleCnt="0"/>
      <dgm:spPr/>
      <dgm:t>
        <a:bodyPr/>
        <a:lstStyle/>
        <a:p>
          <a:endParaRPr lang="es-ES"/>
        </a:p>
      </dgm:t>
    </dgm:pt>
  </dgm:ptLst>
  <dgm:cxnLst>
    <dgm:cxn modelId="{B6522B35-F69D-492E-99AC-858B4801189A}" srcId="{5F17C4B8-EE17-444F-9E00-417B66FFA8E6}" destId="{08A18E1C-D8DC-4384-9447-9DECF28715E5}" srcOrd="0" destOrd="0" parTransId="{66E2770A-526A-4922-9600-3F290303C892}" sibTransId="{D975C7A9-1405-4403-A077-6A9777D6B2D0}"/>
    <dgm:cxn modelId="{C0E95607-B775-43CA-9122-9B4881479863}" srcId="{87DD8086-8D30-45A2-9779-CF77B39E5C41}" destId="{E9F5BDE5-43B0-4EC3-A55A-87BE2A19290F}" srcOrd="0" destOrd="0" parTransId="{CD4A561D-EDCE-4143-A183-6D7B785DA978}" sibTransId="{C7268346-8551-4BD9-9C60-01CCBC545A3D}"/>
    <dgm:cxn modelId="{2F486022-D1A9-43BE-AEC4-D0E35C529CC9}" srcId="{08A18E1C-D8DC-4384-9447-9DECF28715E5}" destId="{87DD8086-8D30-45A2-9779-CF77B39E5C41}" srcOrd="0" destOrd="0" parTransId="{1A874D19-E617-4F50-99C1-E52FC8CCE53F}" sibTransId="{CCA1A411-92A1-447C-83EC-FF29A387ABBA}"/>
    <dgm:cxn modelId="{655149D9-AE80-4D1D-AAD8-F211FEFF6CB8}" type="presOf" srcId="{FE0FB5BF-6E1C-4895-858C-8FE84A5A5F77}" destId="{C559A169-3DD9-4A6E-B40B-76D403876356}" srcOrd="0" destOrd="0" presId="urn:microsoft.com/office/officeart/2005/8/layout/hierarchy4"/>
    <dgm:cxn modelId="{2B99C4BA-C26C-4FF0-A035-26050024AA3A}" type="presOf" srcId="{5F17C4B8-EE17-444F-9E00-417B66FFA8E6}" destId="{C89BE693-8753-46AF-9CBE-57EAA4003141}" srcOrd="0" destOrd="0" presId="urn:microsoft.com/office/officeart/2005/8/layout/hierarchy4"/>
    <dgm:cxn modelId="{7F634432-707C-4A4D-B561-C50F57098A41}" type="presOf" srcId="{E9F5BDE5-43B0-4EC3-A55A-87BE2A19290F}" destId="{4D678EAA-18F9-4AE1-9506-B93BF935AB37}" srcOrd="0" destOrd="0" presId="urn:microsoft.com/office/officeart/2005/8/layout/hierarchy4"/>
    <dgm:cxn modelId="{505FD5F1-E61E-4451-BDF5-84E3F0906D44}" type="presOf" srcId="{87DD8086-8D30-45A2-9779-CF77B39E5C41}" destId="{7DE03A7D-1020-4000-AF40-7654E961D336}" srcOrd="0" destOrd="0" presId="urn:microsoft.com/office/officeart/2005/8/layout/hierarchy4"/>
    <dgm:cxn modelId="{37725CF6-F5E7-481A-A46F-11787A8C24CD}" srcId="{08A18E1C-D8DC-4384-9447-9DECF28715E5}" destId="{FE0FB5BF-6E1C-4895-858C-8FE84A5A5F77}" srcOrd="1" destOrd="0" parTransId="{FA4A5F45-FBF8-43D2-BC45-0A5520C25FE2}" sibTransId="{67A14B64-4E7A-41C5-995B-DC3BAF622619}"/>
    <dgm:cxn modelId="{0241C947-AED2-4573-8D66-80C7A01E2AC7}" type="presOf" srcId="{08A18E1C-D8DC-4384-9447-9DECF28715E5}" destId="{9A943946-64F0-455B-9363-9FB497412E7D}" srcOrd="0" destOrd="0" presId="urn:microsoft.com/office/officeart/2005/8/layout/hierarchy4"/>
    <dgm:cxn modelId="{6B4611A3-C1DF-499A-B1FE-B1676D6F3727}" type="presParOf" srcId="{C89BE693-8753-46AF-9CBE-57EAA4003141}" destId="{0B11CB9C-BC3C-4CDE-B44E-E91EDD26EB9E}" srcOrd="0" destOrd="0" presId="urn:microsoft.com/office/officeart/2005/8/layout/hierarchy4"/>
    <dgm:cxn modelId="{A0DA6435-E6FC-4D66-B802-BC160459910A}" type="presParOf" srcId="{0B11CB9C-BC3C-4CDE-B44E-E91EDD26EB9E}" destId="{9A943946-64F0-455B-9363-9FB497412E7D}" srcOrd="0" destOrd="0" presId="urn:microsoft.com/office/officeart/2005/8/layout/hierarchy4"/>
    <dgm:cxn modelId="{52F0FD81-257E-4778-9C3F-205FDA1ED68E}" type="presParOf" srcId="{0B11CB9C-BC3C-4CDE-B44E-E91EDD26EB9E}" destId="{501DEB2F-82D6-4337-95CE-929ABA56092E}" srcOrd="1" destOrd="0" presId="urn:microsoft.com/office/officeart/2005/8/layout/hierarchy4"/>
    <dgm:cxn modelId="{D67C19E5-CAB7-4087-87FB-E493C0369F78}" type="presParOf" srcId="{0B11CB9C-BC3C-4CDE-B44E-E91EDD26EB9E}" destId="{E84C32BE-DEAC-4E49-A634-5C1D69926FCA}" srcOrd="2" destOrd="0" presId="urn:microsoft.com/office/officeart/2005/8/layout/hierarchy4"/>
    <dgm:cxn modelId="{3F805DAC-1023-4AA2-A130-EBD0ED6E5FFD}" type="presParOf" srcId="{E84C32BE-DEAC-4E49-A634-5C1D69926FCA}" destId="{308E55D2-8F92-4D57-B93B-195B31CE3966}" srcOrd="0" destOrd="0" presId="urn:microsoft.com/office/officeart/2005/8/layout/hierarchy4"/>
    <dgm:cxn modelId="{325622A8-A5EC-4962-962D-6BD7A5A0E3F7}" type="presParOf" srcId="{308E55D2-8F92-4D57-B93B-195B31CE3966}" destId="{7DE03A7D-1020-4000-AF40-7654E961D336}" srcOrd="0" destOrd="0" presId="urn:microsoft.com/office/officeart/2005/8/layout/hierarchy4"/>
    <dgm:cxn modelId="{23F2B885-2864-471D-BE80-A7467DA85E49}" type="presParOf" srcId="{308E55D2-8F92-4D57-B93B-195B31CE3966}" destId="{3153EF53-A03C-4CD3-A58F-F436CF56A400}" srcOrd="1" destOrd="0" presId="urn:microsoft.com/office/officeart/2005/8/layout/hierarchy4"/>
    <dgm:cxn modelId="{081304D6-53F1-4403-88E8-71C5A26658EA}" type="presParOf" srcId="{308E55D2-8F92-4D57-B93B-195B31CE3966}" destId="{80C95DC2-EE3C-4199-9C84-F6E363AE8599}" srcOrd="2" destOrd="0" presId="urn:microsoft.com/office/officeart/2005/8/layout/hierarchy4"/>
    <dgm:cxn modelId="{C83C3335-3249-454C-842E-B83ECF5A49BE}" type="presParOf" srcId="{80C95DC2-EE3C-4199-9C84-F6E363AE8599}" destId="{D18B666F-A7C7-4F24-A3A0-49D97A3CA8AB}" srcOrd="0" destOrd="0" presId="urn:microsoft.com/office/officeart/2005/8/layout/hierarchy4"/>
    <dgm:cxn modelId="{FFE35B95-4234-4099-9099-CE33F79BE835}" type="presParOf" srcId="{D18B666F-A7C7-4F24-A3A0-49D97A3CA8AB}" destId="{4D678EAA-18F9-4AE1-9506-B93BF935AB37}" srcOrd="0" destOrd="0" presId="urn:microsoft.com/office/officeart/2005/8/layout/hierarchy4"/>
    <dgm:cxn modelId="{A556497D-AF51-4A4F-ADB5-5BAB03EEBF44}" type="presParOf" srcId="{D18B666F-A7C7-4F24-A3A0-49D97A3CA8AB}" destId="{97BC3371-15D9-41BB-9D53-BE2CC5A05C46}" srcOrd="1" destOrd="0" presId="urn:microsoft.com/office/officeart/2005/8/layout/hierarchy4"/>
    <dgm:cxn modelId="{859F9D14-1A32-4ED0-8247-85E8C49EC840}" type="presParOf" srcId="{E84C32BE-DEAC-4E49-A634-5C1D69926FCA}" destId="{3E803082-89B3-45B0-9682-25B42CC49ED7}" srcOrd="1" destOrd="0" presId="urn:microsoft.com/office/officeart/2005/8/layout/hierarchy4"/>
    <dgm:cxn modelId="{78450382-8839-4B2D-A62F-FA7DC464BDFF}" type="presParOf" srcId="{E84C32BE-DEAC-4E49-A634-5C1D69926FCA}" destId="{0D3299B8-506B-4875-A13F-5B2F2FC3CBD9}" srcOrd="2" destOrd="0" presId="urn:microsoft.com/office/officeart/2005/8/layout/hierarchy4"/>
    <dgm:cxn modelId="{29655DC3-FDC4-40C1-A1E6-E03009FCD6A3}" type="presParOf" srcId="{0D3299B8-506B-4875-A13F-5B2F2FC3CBD9}" destId="{C559A169-3DD9-4A6E-B40B-76D403876356}" srcOrd="0" destOrd="0" presId="urn:microsoft.com/office/officeart/2005/8/layout/hierarchy4"/>
    <dgm:cxn modelId="{3D59E154-A839-4577-8096-2621EBFD0108}" type="presParOf" srcId="{0D3299B8-506B-4875-A13F-5B2F2FC3CBD9}" destId="{C3CA1694-F927-43BF-9010-EBCE53E1AF8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43E8A-4E02-4B00-9C2A-839E3D5E1B9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9878C6-43D2-451F-BB9B-E5E207C8A7BD}">
      <dgm:prSet phldrT="[Texto]" custT="1"/>
      <dgm:spPr/>
      <dgm:t>
        <a:bodyPr/>
        <a:lstStyle/>
        <a:p>
          <a:r>
            <a:rPr lang="es-ES" sz="3600" b="1" dirty="0" smtClean="0">
              <a:solidFill>
                <a:schemeClr val="tx1"/>
              </a:solidFill>
              <a:latin typeface="Montserrat" panose="02000505000000020004" pitchFamily="2" charset="0"/>
            </a:rPr>
            <a:t>Instrumentos jurídicos</a:t>
          </a:r>
          <a:endParaRPr lang="es-ES" sz="36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AF8CC30B-4E5C-46FC-BCFD-120AECE30FB5}" type="parTrans" cxnId="{E57724A3-09FB-43C8-B383-3BB0E1AD7EC0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D72455F6-2515-419E-A2D9-C748A2C15924}" type="sibTrans" cxnId="{E57724A3-09FB-43C8-B383-3BB0E1AD7EC0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BEC98344-8E3A-4157-A562-3204385DEBD6}">
      <dgm:prSet phldrT="[Texto]" custT="1"/>
      <dgm:spPr/>
      <dgm:t>
        <a:bodyPr/>
        <a:lstStyle/>
        <a:p>
          <a:pPr marL="0" indent="0" algn="just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 sz="2800" b="1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Ley 118 </a:t>
          </a: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“</a:t>
          </a:r>
          <a:r>
            <a:rPr lang="es-ES" sz="2800" b="1" i="1" dirty="0" smtClean="0">
              <a:solidFill>
                <a:schemeClr val="tx1"/>
              </a:solidFill>
              <a:latin typeface="Montserrat" panose="02000505000000020004" pitchFamily="2" charset="0"/>
            </a:rPr>
            <a:t>Ley de la Inversión Extranjera</a:t>
          </a:r>
          <a:r>
            <a:rPr lang="es-ES" sz="2800" b="1" dirty="0" smtClean="0">
              <a:solidFill>
                <a:schemeClr val="tx1"/>
              </a:solidFill>
              <a:latin typeface="Montserrat" panose="02000505000000020004" pitchFamily="2" charset="0"/>
            </a:rPr>
            <a:t>”, publicada en Gaceta Oficial No. 20, Extraordinaria, de 16 de abril de 2014.</a:t>
          </a:r>
          <a:endParaRPr lang="es-ES" sz="2800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8184563D-B091-4248-BB3D-FA3EEDABB367}" type="parTrans" cxnId="{F8CBA026-1F74-425C-A501-7464E59498AD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BF23587F-D3B4-4725-A4EE-668000A6C39C}" type="sibTrans" cxnId="{F8CBA026-1F74-425C-A501-7464E59498AD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CB19C8DD-1881-4315-9D35-BC7A3A2003FA}">
      <dgm:prSet phldrT="[Texto]" custT="1"/>
      <dgm:spPr/>
      <dgm:t>
        <a:bodyPr/>
        <a:lstStyle/>
        <a:p>
          <a:pPr marL="0" indent="0" algn="just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 sz="2800" b="1" i="0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Instituto Internacional para la Unificación del Derecho Privado</a:t>
          </a:r>
          <a:r>
            <a:rPr lang="es-ES" sz="2800" b="1" i="0" dirty="0" smtClean="0">
              <a:solidFill>
                <a:schemeClr val="tx1"/>
              </a:solidFill>
              <a:latin typeface="Montserrat" panose="02000505000000020004" pitchFamily="2" charset="0"/>
            </a:rPr>
            <a:t>, </a:t>
          </a:r>
          <a:r>
            <a:rPr lang="es-ES" sz="2800" b="1" i="1" dirty="0" smtClean="0">
              <a:solidFill>
                <a:schemeClr val="tx1"/>
              </a:solidFill>
              <a:latin typeface="Montserrat" panose="02000505000000020004" pitchFamily="2" charset="0"/>
            </a:rPr>
            <a:t>Principios sobre los Contratos Comerciales Internacionales 2016, </a:t>
          </a:r>
          <a:r>
            <a:rPr lang="es-ES" sz="2800" b="1" i="0" dirty="0" smtClean="0">
              <a:solidFill>
                <a:schemeClr val="tx1"/>
              </a:solidFill>
              <a:latin typeface="Montserrat" panose="02000505000000020004" pitchFamily="2" charset="0"/>
            </a:rPr>
            <a:t>Ed. Instituto de Investigaciones Jurídicas, UNAM, 2019.</a:t>
          </a:r>
          <a:endParaRPr lang="es-ES" sz="2800" b="1" i="0" cap="small" baseline="0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8E30A364-DF86-4B65-83EE-8E9602C11264}" type="parTrans" cxnId="{627AF3F7-CF81-43ED-AAA8-8416343C0EE6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01A52F86-47D9-46AD-A8F1-DEB317FB79E7}" type="sibTrans" cxnId="{627AF3F7-CF81-43ED-AAA8-8416343C0EE6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6C984A52-9412-4E2C-BF81-539B8CD8AD62}" type="pres">
      <dgm:prSet presAssocID="{80C43E8A-4E02-4B00-9C2A-839E3D5E1B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E4074A-74C0-46C3-BCC8-AED2AA5C8B0A}" type="pres">
      <dgm:prSet presAssocID="{AD9878C6-43D2-451F-BB9B-E5E207C8A7BD}" presName="composite" presStyleCnt="0"/>
      <dgm:spPr/>
      <dgm:t>
        <a:bodyPr/>
        <a:lstStyle/>
        <a:p>
          <a:endParaRPr lang="es-ES"/>
        </a:p>
      </dgm:t>
    </dgm:pt>
    <dgm:pt modelId="{EB7CBC60-BC48-4CE6-B9A1-ED9AE59D4F3A}" type="pres">
      <dgm:prSet presAssocID="{AD9878C6-43D2-451F-BB9B-E5E207C8A7B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A84190-B1D2-414F-9036-771C67E6EBFC}" type="pres">
      <dgm:prSet presAssocID="{AD9878C6-43D2-451F-BB9B-E5E207C8A7B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27AF3F7-CF81-43ED-AAA8-8416343C0EE6}" srcId="{AD9878C6-43D2-451F-BB9B-E5E207C8A7BD}" destId="{CB19C8DD-1881-4315-9D35-BC7A3A2003FA}" srcOrd="1" destOrd="0" parTransId="{8E30A364-DF86-4B65-83EE-8E9602C11264}" sibTransId="{01A52F86-47D9-46AD-A8F1-DEB317FB79E7}"/>
    <dgm:cxn modelId="{82CFE4EE-4F4A-4AE3-9097-4EB1DBD4D411}" type="presOf" srcId="{80C43E8A-4E02-4B00-9C2A-839E3D5E1B95}" destId="{6C984A52-9412-4E2C-BF81-539B8CD8AD62}" srcOrd="0" destOrd="0" presId="urn:microsoft.com/office/officeart/2005/8/layout/hList1"/>
    <dgm:cxn modelId="{F8CBA026-1F74-425C-A501-7464E59498AD}" srcId="{AD9878C6-43D2-451F-BB9B-E5E207C8A7BD}" destId="{BEC98344-8E3A-4157-A562-3204385DEBD6}" srcOrd="0" destOrd="0" parTransId="{8184563D-B091-4248-BB3D-FA3EEDABB367}" sibTransId="{BF23587F-D3B4-4725-A4EE-668000A6C39C}"/>
    <dgm:cxn modelId="{E57724A3-09FB-43C8-B383-3BB0E1AD7EC0}" srcId="{80C43E8A-4E02-4B00-9C2A-839E3D5E1B95}" destId="{AD9878C6-43D2-451F-BB9B-E5E207C8A7BD}" srcOrd="0" destOrd="0" parTransId="{AF8CC30B-4E5C-46FC-BCFD-120AECE30FB5}" sibTransId="{D72455F6-2515-419E-A2D9-C748A2C15924}"/>
    <dgm:cxn modelId="{0D455263-70F1-4FB7-9330-4C62038EEC72}" type="presOf" srcId="{BEC98344-8E3A-4157-A562-3204385DEBD6}" destId="{97A84190-B1D2-414F-9036-771C67E6EBFC}" srcOrd="0" destOrd="0" presId="urn:microsoft.com/office/officeart/2005/8/layout/hList1"/>
    <dgm:cxn modelId="{CC2FD5BF-60EE-4F5D-ACEF-F8E366E84823}" type="presOf" srcId="{CB19C8DD-1881-4315-9D35-BC7A3A2003FA}" destId="{97A84190-B1D2-414F-9036-771C67E6EBFC}" srcOrd="0" destOrd="1" presId="urn:microsoft.com/office/officeart/2005/8/layout/hList1"/>
    <dgm:cxn modelId="{3BB59FA6-C607-4D92-851E-62B2D7119EB9}" type="presOf" srcId="{AD9878C6-43D2-451F-BB9B-E5E207C8A7BD}" destId="{EB7CBC60-BC48-4CE6-B9A1-ED9AE59D4F3A}" srcOrd="0" destOrd="0" presId="urn:microsoft.com/office/officeart/2005/8/layout/hList1"/>
    <dgm:cxn modelId="{AE4D3164-2BFA-438D-AC2B-99A5F7DE4587}" type="presParOf" srcId="{6C984A52-9412-4E2C-BF81-539B8CD8AD62}" destId="{EEE4074A-74C0-46C3-BCC8-AED2AA5C8B0A}" srcOrd="0" destOrd="0" presId="urn:microsoft.com/office/officeart/2005/8/layout/hList1"/>
    <dgm:cxn modelId="{E5A0F804-95C0-4C16-9965-84DFAA370386}" type="presParOf" srcId="{EEE4074A-74C0-46C3-BCC8-AED2AA5C8B0A}" destId="{EB7CBC60-BC48-4CE6-B9A1-ED9AE59D4F3A}" srcOrd="0" destOrd="0" presId="urn:microsoft.com/office/officeart/2005/8/layout/hList1"/>
    <dgm:cxn modelId="{8C6D4A73-2121-4D0D-8D4B-DD90888781A4}" type="presParOf" srcId="{EEE4074A-74C0-46C3-BCC8-AED2AA5C8B0A}" destId="{97A84190-B1D2-414F-9036-771C67E6EB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F2A280-2CD2-40E2-B2D1-9F5275B105C1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4E06257-D1D2-4E7F-BB50-0DBE8F333EFD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Retos del marco legal de la inversión extranjera en Cuba:</a:t>
          </a:r>
          <a:endParaRPr lang="es-E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0B8B76D0-686F-45CC-AD82-3B3A74B2DA43}" type="parTrans" cxnId="{3030647A-0B0B-4A69-9F2A-F4F333DFECCE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E8AE3F06-158F-42C8-9109-DC29B0B1488B}" type="sibTrans" cxnId="{3030647A-0B0B-4A69-9F2A-F4F333DFECCE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FF5C72CC-EABA-4F15-B1E2-82170E35C1F4}">
      <dgm:prSet phldrT="[Texto]"/>
      <dgm:spPr/>
      <dgm:t>
        <a:bodyPr/>
        <a:lstStyle/>
        <a:p>
          <a:pPr algn="just"/>
          <a:r>
            <a:rPr lang="es-ES_tradnl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diferenciación entre oportunidades y propuestas de negocios con inversión extranjera en las que hay presencia o no del patrimonio del Estado;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5D07ACDB-C4CF-4CF9-942B-585EFFFF2EF4}" type="parTrans" cxnId="{CE3BF67D-8BE2-4C54-A8E6-7BD401C1F9A1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5C95C480-0DE2-4EB0-93D4-396FD63098DE}" type="sibTrans" cxnId="{CE3BF67D-8BE2-4C54-A8E6-7BD401C1F9A1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FD48FA57-2798-4E85-B014-7B84327D5380}">
      <dgm:prSet phldrT="[Texto]"/>
      <dgm:spPr/>
      <dgm:t>
        <a:bodyPr/>
        <a:lstStyle/>
        <a:p>
          <a:pPr algn="just"/>
          <a:r>
            <a:rPr lang="es-ES_tradnl" b="1" u="none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vaguedad en la definición de inversión indirecta;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9FA7B3C8-AC80-4544-A595-4F4B64824F8E}" type="parTrans" cxnId="{3DDE353B-B2F5-4E98-9E8D-E566EA313569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20411A98-44EB-4DD0-A207-CA458705A5D7}" type="sibTrans" cxnId="{3DDE353B-B2F5-4E98-9E8D-E566EA313569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D3AFF305-710F-4549-B151-34F2E67BF36D}" type="pres">
      <dgm:prSet presAssocID="{C9F2A280-2CD2-40E2-B2D1-9F5275B105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D64A31-6D17-416C-880E-A9D71910E9F0}" type="pres">
      <dgm:prSet presAssocID="{FD48FA57-2798-4E85-B014-7B84327D5380}" presName="boxAndChildren" presStyleCnt="0"/>
      <dgm:spPr/>
      <dgm:t>
        <a:bodyPr/>
        <a:lstStyle/>
        <a:p>
          <a:endParaRPr lang="es-ES"/>
        </a:p>
      </dgm:t>
    </dgm:pt>
    <dgm:pt modelId="{47214DF7-6DE2-4CDA-9C9A-5750B03797D2}" type="pres">
      <dgm:prSet presAssocID="{FD48FA57-2798-4E85-B014-7B84327D5380}" presName="parentTextBox" presStyleLbl="node1" presStyleIdx="0" presStyleCnt="3"/>
      <dgm:spPr/>
      <dgm:t>
        <a:bodyPr/>
        <a:lstStyle/>
        <a:p>
          <a:endParaRPr lang="es-ES"/>
        </a:p>
      </dgm:t>
    </dgm:pt>
    <dgm:pt modelId="{D3340B2A-6C6E-49B2-96EE-3ADD718BCADE}" type="pres">
      <dgm:prSet presAssocID="{5C95C480-0DE2-4EB0-93D4-396FD63098DE}" presName="sp" presStyleCnt="0"/>
      <dgm:spPr/>
      <dgm:t>
        <a:bodyPr/>
        <a:lstStyle/>
        <a:p>
          <a:endParaRPr lang="es-ES"/>
        </a:p>
      </dgm:t>
    </dgm:pt>
    <dgm:pt modelId="{33C8AA87-E369-4778-9C52-24FDBDD47037}" type="pres">
      <dgm:prSet presAssocID="{FF5C72CC-EABA-4F15-B1E2-82170E35C1F4}" presName="arrowAndChildren" presStyleCnt="0"/>
      <dgm:spPr/>
      <dgm:t>
        <a:bodyPr/>
        <a:lstStyle/>
        <a:p>
          <a:endParaRPr lang="es-ES"/>
        </a:p>
      </dgm:t>
    </dgm:pt>
    <dgm:pt modelId="{15708B50-6C4D-4AF8-9843-0006258DB03E}" type="pres">
      <dgm:prSet presAssocID="{FF5C72CC-EABA-4F15-B1E2-82170E35C1F4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B480532C-23FB-42FF-B94D-0067E6CE0606}" type="pres">
      <dgm:prSet presAssocID="{E8AE3F06-158F-42C8-9109-DC29B0B1488B}" presName="sp" presStyleCnt="0"/>
      <dgm:spPr/>
      <dgm:t>
        <a:bodyPr/>
        <a:lstStyle/>
        <a:p>
          <a:endParaRPr lang="es-ES"/>
        </a:p>
      </dgm:t>
    </dgm:pt>
    <dgm:pt modelId="{B45FBB6F-D52D-43FA-9C0C-DC82C9CB3BB5}" type="pres">
      <dgm:prSet presAssocID="{C4E06257-D1D2-4E7F-BB50-0DBE8F333EFD}" presName="arrowAndChildren" presStyleCnt="0"/>
      <dgm:spPr/>
      <dgm:t>
        <a:bodyPr/>
        <a:lstStyle/>
        <a:p>
          <a:endParaRPr lang="es-ES"/>
        </a:p>
      </dgm:t>
    </dgm:pt>
    <dgm:pt modelId="{623050EC-7DC0-474B-9877-51F0C7A23EC7}" type="pres">
      <dgm:prSet presAssocID="{C4E06257-D1D2-4E7F-BB50-0DBE8F333EFD}" presName="parentTextArrow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3DDE353B-B2F5-4E98-9E8D-E566EA313569}" srcId="{C9F2A280-2CD2-40E2-B2D1-9F5275B105C1}" destId="{FD48FA57-2798-4E85-B014-7B84327D5380}" srcOrd="2" destOrd="0" parTransId="{9FA7B3C8-AC80-4544-A595-4F4B64824F8E}" sibTransId="{20411A98-44EB-4DD0-A207-CA458705A5D7}"/>
    <dgm:cxn modelId="{DD4541FD-17C0-41EC-B244-0A81E74D0247}" type="presOf" srcId="{C9F2A280-2CD2-40E2-B2D1-9F5275B105C1}" destId="{D3AFF305-710F-4549-B151-34F2E67BF36D}" srcOrd="0" destOrd="0" presId="urn:microsoft.com/office/officeart/2005/8/layout/process4"/>
    <dgm:cxn modelId="{0BA7C3F7-0EE2-484A-BCC9-C96E00C23F5A}" type="presOf" srcId="{C4E06257-D1D2-4E7F-BB50-0DBE8F333EFD}" destId="{623050EC-7DC0-474B-9877-51F0C7A23EC7}" srcOrd="0" destOrd="0" presId="urn:microsoft.com/office/officeart/2005/8/layout/process4"/>
    <dgm:cxn modelId="{0697139D-BF0B-4250-8CFC-D0AEC3255329}" type="presOf" srcId="{FF5C72CC-EABA-4F15-B1E2-82170E35C1F4}" destId="{15708B50-6C4D-4AF8-9843-0006258DB03E}" srcOrd="0" destOrd="0" presId="urn:microsoft.com/office/officeart/2005/8/layout/process4"/>
    <dgm:cxn modelId="{3030647A-0B0B-4A69-9F2A-F4F333DFECCE}" srcId="{C9F2A280-2CD2-40E2-B2D1-9F5275B105C1}" destId="{C4E06257-D1D2-4E7F-BB50-0DBE8F333EFD}" srcOrd="0" destOrd="0" parTransId="{0B8B76D0-686F-45CC-AD82-3B3A74B2DA43}" sibTransId="{E8AE3F06-158F-42C8-9109-DC29B0B1488B}"/>
    <dgm:cxn modelId="{013867F7-4B62-414C-8BDE-4D5C7D811EC9}" type="presOf" srcId="{FD48FA57-2798-4E85-B014-7B84327D5380}" destId="{47214DF7-6DE2-4CDA-9C9A-5750B03797D2}" srcOrd="0" destOrd="0" presId="urn:microsoft.com/office/officeart/2005/8/layout/process4"/>
    <dgm:cxn modelId="{CE3BF67D-8BE2-4C54-A8E6-7BD401C1F9A1}" srcId="{C9F2A280-2CD2-40E2-B2D1-9F5275B105C1}" destId="{FF5C72CC-EABA-4F15-B1E2-82170E35C1F4}" srcOrd="1" destOrd="0" parTransId="{5D07ACDB-C4CF-4CF9-942B-585EFFFF2EF4}" sibTransId="{5C95C480-0DE2-4EB0-93D4-396FD63098DE}"/>
    <dgm:cxn modelId="{C40A68D3-22BA-4EFE-8512-474354D4FAA1}" type="presParOf" srcId="{D3AFF305-710F-4549-B151-34F2E67BF36D}" destId="{8AD64A31-6D17-416C-880E-A9D71910E9F0}" srcOrd="0" destOrd="0" presId="urn:microsoft.com/office/officeart/2005/8/layout/process4"/>
    <dgm:cxn modelId="{7BFAEC00-5B79-407D-B687-A3A8C550475F}" type="presParOf" srcId="{8AD64A31-6D17-416C-880E-A9D71910E9F0}" destId="{47214DF7-6DE2-4CDA-9C9A-5750B03797D2}" srcOrd="0" destOrd="0" presId="urn:microsoft.com/office/officeart/2005/8/layout/process4"/>
    <dgm:cxn modelId="{B1318B36-CFD1-46E1-A0C2-6A1829787067}" type="presParOf" srcId="{D3AFF305-710F-4549-B151-34F2E67BF36D}" destId="{D3340B2A-6C6E-49B2-96EE-3ADD718BCADE}" srcOrd="1" destOrd="0" presId="urn:microsoft.com/office/officeart/2005/8/layout/process4"/>
    <dgm:cxn modelId="{A2B543CC-5FA2-43FB-92A4-1CBFB1156F47}" type="presParOf" srcId="{D3AFF305-710F-4549-B151-34F2E67BF36D}" destId="{33C8AA87-E369-4778-9C52-24FDBDD47037}" srcOrd="2" destOrd="0" presId="urn:microsoft.com/office/officeart/2005/8/layout/process4"/>
    <dgm:cxn modelId="{DC56968C-CA11-4B76-8075-4C2C026E9FFD}" type="presParOf" srcId="{33C8AA87-E369-4778-9C52-24FDBDD47037}" destId="{15708B50-6C4D-4AF8-9843-0006258DB03E}" srcOrd="0" destOrd="0" presId="urn:microsoft.com/office/officeart/2005/8/layout/process4"/>
    <dgm:cxn modelId="{A8EA8572-8F07-4E9C-A326-C928724CA2FF}" type="presParOf" srcId="{D3AFF305-710F-4549-B151-34F2E67BF36D}" destId="{B480532C-23FB-42FF-B94D-0067E6CE0606}" srcOrd="3" destOrd="0" presId="urn:microsoft.com/office/officeart/2005/8/layout/process4"/>
    <dgm:cxn modelId="{44996410-1C5C-4552-8000-A2441B612AFF}" type="presParOf" srcId="{D3AFF305-710F-4549-B151-34F2E67BF36D}" destId="{B45FBB6F-D52D-43FA-9C0C-DC82C9CB3BB5}" srcOrd="4" destOrd="0" presId="urn:microsoft.com/office/officeart/2005/8/layout/process4"/>
    <dgm:cxn modelId="{129FC629-BFCE-43ED-87A3-1165841AB5E7}" type="presParOf" srcId="{B45FBB6F-D52D-43FA-9C0C-DC82C9CB3BB5}" destId="{623050EC-7DC0-474B-9877-51F0C7A23E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F2A280-2CD2-40E2-B2D1-9F5275B105C1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4E06257-D1D2-4E7F-BB50-0DBE8F333EFD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Retos del marco legal de la inversión extranjera en Cuba: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0B8B76D0-686F-45CC-AD82-3B3A74B2DA43}" type="parTrans" cxnId="{3030647A-0B0B-4A69-9F2A-F4F333DFECCE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E8AE3F06-158F-42C8-9109-DC29B0B1488B}" type="sibTrans" cxnId="{3030647A-0B0B-4A69-9F2A-F4F333DFECCE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FF5C72CC-EABA-4F15-B1E2-82170E35C1F4}">
      <dgm:prSet phldrT="[Texto]"/>
      <dgm:spPr/>
      <dgm:t>
        <a:bodyPr/>
        <a:lstStyle/>
        <a:p>
          <a:pPr algn="just"/>
          <a:r>
            <a:rPr lang="es-ES_tradnl" b="1" u="none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deficiencias en la configuración normativa del régimen del patrocinio;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5D07ACDB-C4CF-4CF9-942B-585EFFFF2EF4}" type="parTrans" cxnId="{CE3BF67D-8BE2-4C54-A8E6-7BD401C1F9A1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5C95C480-0DE2-4EB0-93D4-396FD63098DE}" type="sibTrans" cxnId="{CE3BF67D-8BE2-4C54-A8E6-7BD401C1F9A1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FD48FA57-2798-4E85-B014-7B84327D5380}">
      <dgm:prSet phldrT="[Texto]"/>
      <dgm:spPr/>
      <dgm:t>
        <a:bodyPr/>
        <a:lstStyle/>
        <a:p>
          <a:pPr algn="just"/>
          <a:r>
            <a:rPr lang="es-ES" b="1" u="none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excesiva centralización en la presentación de las oportunidades y a la aprobación de la Cartera</a:t>
          </a:r>
          <a:r>
            <a:rPr lang="es-ES_tradnl" b="1" u="none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;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9FA7B3C8-AC80-4544-A595-4F4B64824F8E}" type="parTrans" cxnId="{3DDE353B-B2F5-4E98-9E8D-E566EA313569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20411A98-44EB-4DD0-A207-CA458705A5D7}" type="sibTrans" cxnId="{3DDE353B-B2F5-4E98-9E8D-E566EA313569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D3AFF305-710F-4549-B151-34F2E67BF36D}" type="pres">
      <dgm:prSet presAssocID="{C9F2A280-2CD2-40E2-B2D1-9F5275B105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D64A31-6D17-416C-880E-A9D71910E9F0}" type="pres">
      <dgm:prSet presAssocID="{FD48FA57-2798-4E85-B014-7B84327D5380}" presName="boxAndChildren" presStyleCnt="0"/>
      <dgm:spPr/>
      <dgm:t>
        <a:bodyPr/>
        <a:lstStyle/>
        <a:p>
          <a:endParaRPr lang="es-ES"/>
        </a:p>
      </dgm:t>
    </dgm:pt>
    <dgm:pt modelId="{47214DF7-6DE2-4CDA-9C9A-5750B03797D2}" type="pres">
      <dgm:prSet presAssocID="{FD48FA57-2798-4E85-B014-7B84327D5380}" presName="parentTextBox" presStyleLbl="node1" presStyleIdx="0" presStyleCnt="3"/>
      <dgm:spPr/>
      <dgm:t>
        <a:bodyPr/>
        <a:lstStyle/>
        <a:p>
          <a:endParaRPr lang="es-ES"/>
        </a:p>
      </dgm:t>
    </dgm:pt>
    <dgm:pt modelId="{D3340B2A-6C6E-49B2-96EE-3ADD718BCADE}" type="pres">
      <dgm:prSet presAssocID="{5C95C480-0DE2-4EB0-93D4-396FD63098DE}" presName="sp" presStyleCnt="0"/>
      <dgm:spPr/>
      <dgm:t>
        <a:bodyPr/>
        <a:lstStyle/>
        <a:p>
          <a:endParaRPr lang="es-ES"/>
        </a:p>
      </dgm:t>
    </dgm:pt>
    <dgm:pt modelId="{33C8AA87-E369-4778-9C52-24FDBDD47037}" type="pres">
      <dgm:prSet presAssocID="{FF5C72CC-EABA-4F15-B1E2-82170E35C1F4}" presName="arrowAndChildren" presStyleCnt="0"/>
      <dgm:spPr/>
      <dgm:t>
        <a:bodyPr/>
        <a:lstStyle/>
        <a:p>
          <a:endParaRPr lang="es-ES"/>
        </a:p>
      </dgm:t>
    </dgm:pt>
    <dgm:pt modelId="{15708B50-6C4D-4AF8-9843-0006258DB03E}" type="pres">
      <dgm:prSet presAssocID="{FF5C72CC-EABA-4F15-B1E2-82170E35C1F4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B480532C-23FB-42FF-B94D-0067E6CE0606}" type="pres">
      <dgm:prSet presAssocID="{E8AE3F06-158F-42C8-9109-DC29B0B1488B}" presName="sp" presStyleCnt="0"/>
      <dgm:spPr/>
      <dgm:t>
        <a:bodyPr/>
        <a:lstStyle/>
        <a:p>
          <a:endParaRPr lang="es-ES"/>
        </a:p>
      </dgm:t>
    </dgm:pt>
    <dgm:pt modelId="{B45FBB6F-D52D-43FA-9C0C-DC82C9CB3BB5}" type="pres">
      <dgm:prSet presAssocID="{C4E06257-D1D2-4E7F-BB50-0DBE8F333EFD}" presName="arrowAndChildren" presStyleCnt="0"/>
      <dgm:spPr/>
      <dgm:t>
        <a:bodyPr/>
        <a:lstStyle/>
        <a:p>
          <a:endParaRPr lang="es-ES"/>
        </a:p>
      </dgm:t>
    </dgm:pt>
    <dgm:pt modelId="{623050EC-7DC0-474B-9877-51F0C7A23EC7}" type="pres">
      <dgm:prSet presAssocID="{C4E06257-D1D2-4E7F-BB50-0DBE8F333EFD}" presName="parentTextArrow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3DDE353B-B2F5-4E98-9E8D-E566EA313569}" srcId="{C9F2A280-2CD2-40E2-B2D1-9F5275B105C1}" destId="{FD48FA57-2798-4E85-B014-7B84327D5380}" srcOrd="2" destOrd="0" parTransId="{9FA7B3C8-AC80-4544-A595-4F4B64824F8E}" sibTransId="{20411A98-44EB-4DD0-A207-CA458705A5D7}"/>
    <dgm:cxn modelId="{DD4541FD-17C0-41EC-B244-0A81E74D0247}" type="presOf" srcId="{C9F2A280-2CD2-40E2-B2D1-9F5275B105C1}" destId="{D3AFF305-710F-4549-B151-34F2E67BF36D}" srcOrd="0" destOrd="0" presId="urn:microsoft.com/office/officeart/2005/8/layout/process4"/>
    <dgm:cxn modelId="{0BA7C3F7-0EE2-484A-BCC9-C96E00C23F5A}" type="presOf" srcId="{C4E06257-D1D2-4E7F-BB50-0DBE8F333EFD}" destId="{623050EC-7DC0-474B-9877-51F0C7A23EC7}" srcOrd="0" destOrd="0" presId="urn:microsoft.com/office/officeart/2005/8/layout/process4"/>
    <dgm:cxn modelId="{0697139D-BF0B-4250-8CFC-D0AEC3255329}" type="presOf" srcId="{FF5C72CC-EABA-4F15-B1E2-82170E35C1F4}" destId="{15708B50-6C4D-4AF8-9843-0006258DB03E}" srcOrd="0" destOrd="0" presId="urn:microsoft.com/office/officeart/2005/8/layout/process4"/>
    <dgm:cxn modelId="{3030647A-0B0B-4A69-9F2A-F4F333DFECCE}" srcId="{C9F2A280-2CD2-40E2-B2D1-9F5275B105C1}" destId="{C4E06257-D1D2-4E7F-BB50-0DBE8F333EFD}" srcOrd="0" destOrd="0" parTransId="{0B8B76D0-686F-45CC-AD82-3B3A74B2DA43}" sibTransId="{E8AE3F06-158F-42C8-9109-DC29B0B1488B}"/>
    <dgm:cxn modelId="{013867F7-4B62-414C-8BDE-4D5C7D811EC9}" type="presOf" srcId="{FD48FA57-2798-4E85-B014-7B84327D5380}" destId="{47214DF7-6DE2-4CDA-9C9A-5750B03797D2}" srcOrd="0" destOrd="0" presId="urn:microsoft.com/office/officeart/2005/8/layout/process4"/>
    <dgm:cxn modelId="{CE3BF67D-8BE2-4C54-A8E6-7BD401C1F9A1}" srcId="{C9F2A280-2CD2-40E2-B2D1-9F5275B105C1}" destId="{FF5C72CC-EABA-4F15-B1E2-82170E35C1F4}" srcOrd="1" destOrd="0" parTransId="{5D07ACDB-C4CF-4CF9-942B-585EFFFF2EF4}" sibTransId="{5C95C480-0DE2-4EB0-93D4-396FD63098DE}"/>
    <dgm:cxn modelId="{C40A68D3-22BA-4EFE-8512-474354D4FAA1}" type="presParOf" srcId="{D3AFF305-710F-4549-B151-34F2E67BF36D}" destId="{8AD64A31-6D17-416C-880E-A9D71910E9F0}" srcOrd="0" destOrd="0" presId="urn:microsoft.com/office/officeart/2005/8/layout/process4"/>
    <dgm:cxn modelId="{7BFAEC00-5B79-407D-B687-A3A8C550475F}" type="presParOf" srcId="{8AD64A31-6D17-416C-880E-A9D71910E9F0}" destId="{47214DF7-6DE2-4CDA-9C9A-5750B03797D2}" srcOrd="0" destOrd="0" presId="urn:microsoft.com/office/officeart/2005/8/layout/process4"/>
    <dgm:cxn modelId="{B1318B36-CFD1-46E1-A0C2-6A1829787067}" type="presParOf" srcId="{D3AFF305-710F-4549-B151-34F2E67BF36D}" destId="{D3340B2A-6C6E-49B2-96EE-3ADD718BCADE}" srcOrd="1" destOrd="0" presId="urn:microsoft.com/office/officeart/2005/8/layout/process4"/>
    <dgm:cxn modelId="{A2B543CC-5FA2-43FB-92A4-1CBFB1156F47}" type="presParOf" srcId="{D3AFF305-710F-4549-B151-34F2E67BF36D}" destId="{33C8AA87-E369-4778-9C52-24FDBDD47037}" srcOrd="2" destOrd="0" presId="urn:microsoft.com/office/officeart/2005/8/layout/process4"/>
    <dgm:cxn modelId="{DC56968C-CA11-4B76-8075-4C2C026E9FFD}" type="presParOf" srcId="{33C8AA87-E369-4778-9C52-24FDBDD47037}" destId="{15708B50-6C4D-4AF8-9843-0006258DB03E}" srcOrd="0" destOrd="0" presId="urn:microsoft.com/office/officeart/2005/8/layout/process4"/>
    <dgm:cxn modelId="{A8EA8572-8F07-4E9C-A326-C928724CA2FF}" type="presParOf" srcId="{D3AFF305-710F-4549-B151-34F2E67BF36D}" destId="{B480532C-23FB-42FF-B94D-0067E6CE0606}" srcOrd="3" destOrd="0" presId="urn:microsoft.com/office/officeart/2005/8/layout/process4"/>
    <dgm:cxn modelId="{44996410-1C5C-4552-8000-A2441B612AFF}" type="presParOf" srcId="{D3AFF305-710F-4549-B151-34F2E67BF36D}" destId="{B45FBB6F-D52D-43FA-9C0C-DC82C9CB3BB5}" srcOrd="4" destOrd="0" presId="urn:microsoft.com/office/officeart/2005/8/layout/process4"/>
    <dgm:cxn modelId="{129FC629-BFCE-43ED-87A3-1165841AB5E7}" type="presParOf" srcId="{B45FBB6F-D52D-43FA-9C0C-DC82C9CB3BB5}" destId="{623050EC-7DC0-474B-9877-51F0C7A23E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F2A280-2CD2-40E2-B2D1-9F5275B105C1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4E06257-D1D2-4E7F-BB50-0DBE8F333EFD}">
      <dgm:prSet phldrT="[Texto]" custT="1"/>
      <dgm:spPr/>
      <dgm:t>
        <a:bodyPr/>
        <a:lstStyle/>
        <a:p>
          <a:r>
            <a:rPr lang="es-ES" sz="32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Retos del marco legal de la inversión extranjera en Cuba:</a:t>
          </a:r>
          <a:endParaRPr lang="es-E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0B8B76D0-686F-45CC-AD82-3B3A74B2DA43}" type="parTrans" cxnId="{3030647A-0B0B-4A69-9F2A-F4F333DFECCE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E8AE3F06-158F-42C8-9109-DC29B0B1488B}" type="sibTrans" cxnId="{3030647A-0B0B-4A69-9F2A-F4F333DFECCE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FF5C72CC-EABA-4F15-B1E2-82170E35C1F4}">
      <dgm:prSet phldrT="[Texto]"/>
      <dgm:spPr/>
      <dgm:t>
        <a:bodyPr/>
        <a:lstStyle/>
        <a:p>
          <a:pPr algn="just"/>
          <a:r>
            <a:rPr lang="es-ES" b="1" u="none" smtClean="0">
              <a:solidFill>
                <a:schemeClr val="tx1"/>
              </a:solidFill>
              <a:latin typeface="Montserrat" panose="02000505000000020004" pitchFamily="2" charset="0"/>
            </a:rPr>
            <a:t>exceso de requerimientos en la presentación de solicitudes de evaluación de propuestas de negocios; y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5D07ACDB-C4CF-4CF9-942B-585EFFFF2EF4}" type="parTrans" cxnId="{CE3BF67D-8BE2-4C54-A8E6-7BD401C1F9A1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5C95C480-0DE2-4EB0-93D4-396FD63098DE}" type="sibTrans" cxnId="{CE3BF67D-8BE2-4C54-A8E6-7BD401C1F9A1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FD48FA57-2798-4E85-B014-7B84327D5380}">
      <dgm:prSet phldrT="[Texto]"/>
      <dgm:spPr/>
      <dgm:t>
        <a:bodyPr/>
        <a:lstStyle/>
        <a:p>
          <a:pPr algn="just"/>
          <a:r>
            <a:rPr lang="es-ES" b="1" u="none" smtClean="0">
              <a:solidFill>
                <a:schemeClr val="tx1"/>
              </a:solidFill>
              <a:latin typeface="Montserrat" panose="02000505000000020004" pitchFamily="2" charset="0"/>
            </a:rPr>
            <a:t>obligación de contratar al personal cubano o extranjero residente permanente a través de una entidad empleadora.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9FA7B3C8-AC80-4544-A595-4F4B64824F8E}" type="parTrans" cxnId="{3DDE353B-B2F5-4E98-9E8D-E566EA313569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20411A98-44EB-4DD0-A207-CA458705A5D7}" type="sibTrans" cxnId="{3DDE353B-B2F5-4E98-9E8D-E566EA313569}">
      <dgm:prSet/>
      <dgm:spPr/>
      <dgm:t>
        <a:bodyPr/>
        <a:lstStyle/>
        <a:p>
          <a:endParaRPr lang="es-E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D3AFF305-710F-4549-B151-34F2E67BF36D}" type="pres">
      <dgm:prSet presAssocID="{C9F2A280-2CD2-40E2-B2D1-9F5275B105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D64A31-6D17-416C-880E-A9D71910E9F0}" type="pres">
      <dgm:prSet presAssocID="{FD48FA57-2798-4E85-B014-7B84327D5380}" presName="boxAndChildren" presStyleCnt="0"/>
      <dgm:spPr/>
      <dgm:t>
        <a:bodyPr/>
        <a:lstStyle/>
        <a:p>
          <a:endParaRPr lang="es-ES"/>
        </a:p>
      </dgm:t>
    </dgm:pt>
    <dgm:pt modelId="{47214DF7-6DE2-4CDA-9C9A-5750B03797D2}" type="pres">
      <dgm:prSet presAssocID="{FD48FA57-2798-4E85-B014-7B84327D5380}" presName="parentTextBox" presStyleLbl="node1" presStyleIdx="0" presStyleCnt="3"/>
      <dgm:spPr/>
      <dgm:t>
        <a:bodyPr/>
        <a:lstStyle/>
        <a:p>
          <a:endParaRPr lang="es-ES"/>
        </a:p>
      </dgm:t>
    </dgm:pt>
    <dgm:pt modelId="{D3340B2A-6C6E-49B2-96EE-3ADD718BCADE}" type="pres">
      <dgm:prSet presAssocID="{5C95C480-0DE2-4EB0-93D4-396FD63098DE}" presName="sp" presStyleCnt="0"/>
      <dgm:spPr/>
      <dgm:t>
        <a:bodyPr/>
        <a:lstStyle/>
        <a:p>
          <a:endParaRPr lang="es-ES"/>
        </a:p>
      </dgm:t>
    </dgm:pt>
    <dgm:pt modelId="{33C8AA87-E369-4778-9C52-24FDBDD47037}" type="pres">
      <dgm:prSet presAssocID="{FF5C72CC-EABA-4F15-B1E2-82170E35C1F4}" presName="arrowAndChildren" presStyleCnt="0"/>
      <dgm:spPr/>
      <dgm:t>
        <a:bodyPr/>
        <a:lstStyle/>
        <a:p>
          <a:endParaRPr lang="es-ES"/>
        </a:p>
      </dgm:t>
    </dgm:pt>
    <dgm:pt modelId="{15708B50-6C4D-4AF8-9843-0006258DB03E}" type="pres">
      <dgm:prSet presAssocID="{FF5C72CC-EABA-4F15-B1E2-82170E35C1F4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B480532C-23FB-42FF-B94D-0067E6CE0606}" type="pres">
      <dgm:prSet presAssocID="{E8AE3F06-158F-42C8-9109-DC29B0B1488B}" presName="sp" presStyleCnt="0"/>
      <dgm:spPr/>
      <dgm:t>
        <a:bodyPr/>
        <a:lstStyle/>
        <a:p>
          <a:endParaRPr lang="es-ES"/>
        </a:p>
      </dgm:t>
    </dgm:pt>
    <dgm:pt modelId="{B45FBB6F-D52D-43FA-9C0C-DC82C9CB3BB5}" type="pres">
      <dgm:prSet presAssocID="{C4E06257-D1D2-4E7F-BB50-0DBE8F333EFD}" presName="arrowAndChildren" presStyleCnt="0"/>
      <dgm:spPr/>
      <dgm:t>
        <a:bodyPr/>
        <a:lstStyle/>
        <a:p>
          <a:endParaRPr lang="es-ES"/>
        </a:p>
      </dgm:t>
    </dgm:pt>
    <dgm:pt modelId="{623050EC-7DC0-474B-9877-51F0C7A23EC7}" type="pres">
      <dgm:prSet presAssocID="{C4E06257-D1D2-4E7F-BB50-0DBE8F333EFD}" presName="parentTextArrow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3DDE353B-B2F5-4E98-9E8D-E566EA313569}" srcId="{C9F2A280-2CD2-40E2-B2D1-9F5275B105C1}" destId="{FD48FA57-2798-4E85-B014-7B84327D5380}" srcOrd="2" destOrd="0" parTransId="{9FA7B3C8-AC80-4544-A595-4F4B64824F8E}" sibTransId="{20411A98-44EB-4DD0-A207-CA458705A5D7}"/>
    <dgm:cxn modelId="{DD4541FD-17C0-41EC-B244-0A81E74D0247}" type="presOf" srcId="{C9F2A280-2CD2-40E2-B2D1-9F5275B105C1}" destId="{D3AFF305-710F-4549-B151-34F2E67BF36D}" srcOrd="0" destOrd="0" presId="urn:microsoft.com/office/officeart/2005/8/layout/process4"/>
    <dgm:cxn modelId="{0BA7C3F7-0EE2-484A-BCC9-C96E00C23F5A}" type="presOf" srcId="{C4E06257-D1D2-4E7F-BB50-0DBE8F333EFD}" destId="{623050EC-7DC0-474B-9877-51F0C7A23EC7}" srcOrd="0" destOrd="0" presId="urn:microsoft.com/office/officeart/2005/8/layout/process4"/>
    <dgm:cxn modelId="{0697139D-BF0B-4250-8CFC-D0AEC3255329}" type="presOf" srcId="{FF5C72CC-EABA-4F15-B1E2-82170E35C1F4}" destId="{15708B50-6C4D-4AF8-9843-0006258DB03E}" srcOrd="0" destOrd="0" presId="urn:microsoft.com/office/officeart/2005/8/layout/process4"/>
    <dgm:cxn modelId="{3030647A-0B0B-4A69-9F2A-F4F333DFECCE}" srcId="{C9F2A280-2CD2-40E2-B2D1-9F5275B105C1}" destId="{C4E06257-D1D2-4E7F-BB50-0DBE8F333EFD}" srcOrd="0" destOrd="0" parTransId="{0B8B76D0-686F-45CC-AD82-3B3A74B2DA43}" sibTransId="{E8AE3F06-158F-42C8-9109-DC29B0B1488B}"/>
    <dgm:cxn modelId="{013867F7-4B62-414C-8BDE-4D5C7D811EC9}" type="presOf" srcId="{FD48FA57-2798-4E85-B014-7B84327D5380}" destId="{47214DF7-6DE2-4CDA-9C9A-5750B03797D2}" srcOrd="0" destOrd="0" presId="urn:microsoft.com/office/officeart/2005/8/layout/process4"/>
    <dgm:cxn modelId="{CE3BF67D-8BE2-4C54-A8E6-7BD401C1F9A1}" srcId="{C9F2A280-2CD2-40E2-B2D1-9F5275B105C1}" destId="{FF5C72CC-EABA-4F15-B1E2-82170E35C1F4}" srcOrd="1" destOrd="0" parTransId="{5D07ACDB-C4CF-4CF9-942B-585EFFFF2EF4}" sibTransId="{5C95C480-0DE2-4EB0-93D4-396FD63098DE}"/>
    <dgm:cxn modelId="{C40A68D3-22BA-4EFE-8512-474354D4FAA1}" type="presParOf" srcId="{D3AFF305-710F-4549-B151-34F2E67BF36D}" destId="{8AD64A31-6D17-416C-880E-A9D71910E9F0}" srcOrd="0" destOrd="0" presId="urn:microsoft.com/office/officeart/2005/8/layout/process4"/>
    <dgm:cxn modelId="{7BFAEC00-5B79-407D-B687-A3A8C550475F}" type="presParOf" srcId="{8AD64A31-6D17-416C-880E-A9D71910E9F0}" destId="{47214DF7-6DE2-4CDA-9C9A-5750B03797D2}" srcOrd="0" destOrd="0" presId="urn:microsoft.com/office/officeart/2005/8/layout/process4"/>
    <dgm:cxn modelId="{B1318B36-CFD1-46E1-A0C2-6A1829787067}" type="presParOf" srcId="{D3AFF305-710F-4549-B151-34F2E67BF36D}" destId="{D3340B2A-6C6E-49B2-96EE-3ADD718BCADE}" srcOrd="1" destOrd="0" presId="urn:microsoft.com/office/officeart/2005/8/layout/process4"/>
    <dgm:cxn modelId="{A2B543CC-5FA2-43FB-92A4-1CBFB1156F47}" type="presParOf" srcId="{D3AFF305-710F-4549-B151-34F2E67BF36D}" destId="{33C8AA87-E369-4778-9C52-24FDBDD47037}" srcOrd="2" destOrd="0" presId="urn:microsoft.com/office/officeart/2005/8/layout/process4"/>
    <dgm:cxn modelId="{DC56968C-CA11-4B76-8075-4C2C026E9FFD}" type="presParOf" srcId="{33C8AA87-E369-4778-9C52-24FDBDD47037}" destId="{15708B50-6C4D-4AF8-9843-0006258DB03E}" srcOrd="0" destOrd="0" presId="urn:microsoft.com/office/officeart/2005/8/layout/process4"/>
    <dgm:cxn modelId="{A8EA8572-8F07-4E9C-A326-C928724CA2FF}" type="presParOf" srcId="{D3AFF305-710F-4549-B151-34F2E67BF36D}" destId="{B480532C-23FB-42FF-B94D-0067E6CE0606}" srcOrd="3" destOrd="0" presId="urn:microsoft.com/office/officeart/2005/8/layout/process4"/>
    <dgm:cxn modelId="{44996410-1C5C-4552-8000-A2441B612AFF}" type="presParOf" srcId="{D3AFF305-710F-4549-B151-34F2E67BF36D}" destId="{B45FBB6F-D52D-43FA-9C0C-DC82C9CB3BB5}" srcOrd="4" destOrd="0" presId="urn:microsoft.com/office/officeart/2005/8/layout/process4"/>
    <dgm:cxn modelId="{129FC629-BFCE-43ED-87A3-1165841AB5E7}" type="presParOf" srcId="{B45FBB6F-D52D-43FA-9C0C-DC82C9CB3BB5}" destId="{623050EC-7DC0-474B-9877-51F0C7A23E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E72921-68FA-45B5-BEFF-895CE74A80A0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2D69626-F600-45DD-B7A3-AB928CA03E7D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Convencionales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3316E6C8-242A-4924-8FB0-2C9410743592}" type="parTrans" cxnId="{841F9426-C584-4A5C-88D1-90598E07C3CA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CF599FA9-C95A-4913-BE4D-1567CE478C17}" type="sibTrans" cxnId="{841F9426-C584-4A5C-88D1-90598E07C3CA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D3D720E5-0953-4D94-ACBB-F9C196B5D291}">
      <dgm:prSet phldrT="[Texto]"/>
      <dgm:spPr/>
      <dgm:t>
        <a:bodyPr/>
        <a:lstStyle/>
        <a:p>
          <a:pPr algn="just"/>
          <a:r>
            <a:rPr lang="es-ES" b="1" dirty="0" smtClean="0">
              <a:solidFill>
                <a:schemeClr val="tx1"/>
              </a:solidFill>
              <a:latin typeface="Montserrat" panose="02000505000000020004" pitchFamily="2" charset="0"/>
            </a:rPr>
            <a:t>definiciones amplias y descriptivas (+ y -), listas de conceptos que generan flexibilidad e indeterminación</a:t>
          </a:r>
          <a:endParaRPr lang="es-ES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EE800AD6-6FA1-424A-A603-8803A7196294}" type="parTrans" cxnId="{46B9CBFC-30E4-4445-BC1A-230872A84FF1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8AC09D6E-94CA-45BD-A039-4AD5A2EFBEBA}" type="sibTrans" cxnId="{46B9CBFC-30E4-4445-BC1A-230872A84FF1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65523CD0-A457-4700-8973-951FB3F00C04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Legales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17C7370A-87DE-4C6E-A463-0C08DBA42FF0}" type="parTrans" cxnId="{6CF1D3FD-E1D3-4182-AC28-E4D85943A65F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ADD37A48-F7FC-48FC-811C-384AB6043A8D}" type="sibTrans" cxnId="{6CF1D3FD-E1D3-4182-AC28-E4D85943A65F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4B590692-095D-44B9-A102-A595C8B008E1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Enumerativas (listas no exhaustivas)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3CBB67AD-D7BD-4388-A7C3-CE35097DA3EF}" type="parTrans" cxnId="{5F9DCE73-5DC2-43D7-AA25-F888E6B15319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716D5E8F-BE97-492B-A109-622496405C97}" type="sibTrans" cxnId="{5F9DCE73-5DC2-43D7-AA25-F888E6B15319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469957D2-12FE-4980-9A53-74308D3E5D17}">
      <dgm:prSet phldrT="[Texto]"/>
      <dgm:spPr/>
      <dgm:t>
        <a:bodyPr/>
        <a:lstStyle/>
        <a:p>
          <a:r>
            <a:rPr lang="es-ES" b="1" u="none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Conceptuales</a:t>
          </a:r>
          <a:endParaRPr lang="es-ES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07414D3B-1D4A-4A74-95F7-70C4851906FC}" type="parTrans" cxnId="{961766E8-8896-4F66-A245-A1A1D8C48E6F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6655FE48-A165-4B86-BEFA-5AFEBDE00579}" type="sibTrans" cxnId="{961766E8-8896-4F66-A245-A1A1D8C48E6F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25F45E73-826F-476E-A78D-C1C9FAD1A9D1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Circulares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72CD02A2-A358-4175-A5A4-DBE11953FBC7}" type="parTrans" cxnId="{039EDD9C-04F2-4BAE-9890-0F83752849ED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913634DC-7007-46CE-8B63-A13C98842E08}" type="sibTrans" cxnId="{039EDD9C-04F2-4BAE-9890-0F83752849ED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6D63BA87-20A1-49B2-8A5D-C814E521CF88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Cuantificadas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5918F475-0E29-48C7-B534-3DD5823635AD}" type="parTrans" cxnId="{AAD60760-B467-4DB8-8222-B70683575D37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8642AA01-97B8-411E-8E09-3306EDA05179}" type="sibTrans" cxnId="{AAD60760-B467-4DB8-8222-B70683575D37}">
      <dgm:prSet/>
      <dgm:spPr/>
      <dgm:t>
        <a:bodyPr/>
        <a:lstStyle/>
        <a:p>
          <a:endParaRPr lang="es-ES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BE2E4C2E-AD62-412F-9043-14AF2CD971E5}" type="pres">
      <dgm:prSet presAssocID="{75E72921-68FA-45B5-BEFF-895CE74A80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FEBDBB2-A833-47CB-81E4-5C17C0EFCDD2}" type="pres">
      <dgm:prSet presAssocID="{D2D69626-F600-45DD-B7A3-AB928CA03E7D}" presName="linNode" presStyleCnt="0"/>
      <dgm:spPr/>
      <dgm:t>
        <a:bodyPr/>
        <a:lstStyle/>
        <a:p>
          <a:endParaRPr lang="es-ES"/>
        </a:p>
      </dgm:t>
    </dgm:pt>
    <dgm:pt modelId="{02E9341D-419B-416A-B80D-DD3FC474234C}" type="pres">
      <dgm:prSet presAssocID="{D2D69626-F600-45DD-B7A3-AB928CA03E7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C9E218-3A7A-4CB4-8F99-8E2137E9F753}" type="pres">
      <dgm:prSet presAssocID="{D2D69626-F600-45DD-B7A3-AB928CA03E7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0BCD79-18B2-4E79-9F57-A2D7D5B4097E}" type="pres">
      <dgm:prSet presAssocID="{CF599FA9-C95A-4913-BE4D-1567CE478C17}" presName="sp" presStyleCnt="0"/>
      <dgm:spPr/>
      <dgm:t>
        <a:bodyPr/>
        <a:lstStyle/>
        <a:p>
          <a:endParaRPr lang="es-ES"/>
        </a:p>
      </dgm:t>
    </dgm:pt>
    <dgm:pt modelId="{E60E8E9C-E870-4058-9D30-2F1DA27953D8}" type="pres">
      <dgm:prSet presAssocID="{65523CD0-A457-4700-8973-951FB3F00C04}" presName="linNode" presStyleCnt="0"/>
      <dgm:spPr/>
      <dgm:t>
        <a:bodyPr/>
        <a:lstStyle/>
        <a:p>
          <a:endParaRPr lang="es-ES"/>
        </a:p>
      </dgm:t>
    </dgm:pt>
    <dgm:pt modelId="{D8D25AA7-3228-47C4-A0AC-5210D7632A90}" type="pres">
      <dgm:prSet presAssocID="{65523CD0-A457-4700-8973-951FB3F00C0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49E86B-A20D-469F-AD9D-CD140F28F3CC}" type="pres">
      <dgm:prSet presAssocID="{65523CD0-A457-4700-8973-951FB3F00C0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59BC4C2-5729-4261-B19D-3F1E82A233FF}" type="presOf" srcId="{D2D69626-F600-45DD-B7A3-AB928CA03E7D}" destId="{02E9341D-419B-416A-B80D-DD3FC474234C}" srcOrd="0" destOrd="0" presId="urn:microsoft.com/office/officeart/2005/8/layout/vList5"/>
    <dgm:cxn modelId="{4CA82D9C-75BF-4C68-B9C8-C006A4E6760A}" type="presOf" srcId="{65523CD0-A457-4700-8973-951FB3F00C04}" destId="{D8D25AA7-3228-47C4-A0AC-5210D7632A90}" srcOrd="0" destOrd="0" presId="urn:microsoft.com/office/officeart/2005/8/layout/vList5"/>
    <dgm:cxn modelId="{5F9DCE73-5DC2-43D7-AA25-F888E6B15319}" srcId="{65523CD0-A457-4700-8973-951FB3F00C04}" destId="{4B590692-095D-44B9-A102-A595C8B008E1}" srcOrd="0" destOrd="0" parTransId="{3CBB67AD-D7BD-4388-A7C3-CE35097DA3EF}" sibTransId="{716D5E8F-BE97-492B-A109-622496405C97}"/>
    <dgm:cxn modelId="{74020FDF-6F1A-4646-8FC6-334D0D9AED45}" type="presOf" srcId="{D3D720E5-0953-4D94-ACBB-F9C196B5D291}" destId="{42C9E218-3A7A-4CB4-8F99-8E2137E9F753}" srcOrd="0" destOrd="0" presId="urn:microsoft.com/office/officeart/2005/8/layout/vList5"/>
    <dgm:cxn modelId="{AAD60760-B467-4DB8-8222-B70683575D37}" srcId="{65523CD0-A457-4700-8973-951FB3F00C04}" destId="{6D63BA87-20A1-49B2-8A5D-C814E521CF88}" srcOrd="3" destOrd="0" parTransId="{5918F475-0E29-48C7-B534-3DD5823635AD}" sibTransId="{8642AA01-97B8-411E-8E09-3306EDA05179}"/>
    <dgm:cxn modelId="{15ADF468-600B-48A5-AF57-95E3BFC4806A}" type="presOf" srcId="{75E72921-68FA-45B5-BEFF-895CE74A80A0}" destId="{BE2E4C2E-AD62-412F-9043-14AF2CD971E5}" srcOrd="0" destOrd="0" presId="urn:microsoft.com/office/officeart/2005/8/layout/vList5"/>
    <dgm:cxn modelId="{841F9426-C584-4A5C-88D1-90598E07C3CA}" srcId="{75E72921-68FA-45B5-BEFF-895CE74A80A0}" destId="{D2D69626-F600-45DD-B7A3-AB928CA03E7D}" srcOrd="0" destOrd="0" parTransId="{3316E6C8-242A-4924-8FB0-2C9410743592}" sibTransId="{CF599FA9-C95A-4913-BE4D-1567CE478C17}"/>
    <dgm:cxn modelId="{110D573A-0195-4A9C-B798-03125170A1C2}" type="presOf" srcId="{6D63BA87-20A1-49B2-8A5D-C814E521CF88}" destId="{A949E86B-A20D-469F-AD9D-CD140F28F3CC}" srcOrd="0" destOrd="3" presId="urn:microsoft.com/office/officeart/2005/8/layout/vList5"/>
    <dgm:cxn modelId="{6CF1D3FD-E1D3-4182-AC28-E4D85943A65F}" srcId="{75E72921-68FA-45B5-BEFF-895CE74A80A0}" destId="{65523CD0-A457-4700-8973-951FB3F00C04}" srcOrd="1" destOrd="0" parTransId="{17C7370A-87DE-4C6E-A463-0C08DBA42FF0}" sibTransId="{ADD37A48-F7FC-48FC-811C-384AB6043A8D}"/>
    <dgm:cxn modelId="{039EDD9C-04F2-4BAE-9890-0F83752849ED}" srcId="{65523CD0-A457-4700-8973-951FB3F00C04}" destId="{25F45E73-826F-476E-A78D-C1C9FAD1A9D1}" srcOrd="2" destOrd="0" parTransId="{72CD02A2-A358-4175-A5A4-DBE11953FBC7}" sibTransId="{913634DC-7007-46CE-8B63-A13C98842E08}"/>
    <dgm:cxn modelId="{46B9CBFC-30E4-4445-BC1A-230872A84FF1}" srcId="{D2D69626-F600-45DD-B7A3-AB928CA03E7D}" destId="{D3D720E5-0953-4D94-ACBB-F9C196B5D291}" srcOrd="0" destOrd="0" parTransId="{EE800AD6-6FA1-424A-A603-8803A7196294}" sibTransId="{8AC09D6E-94CA-45BD-A039-4AD5A2EFBEBA}"/>
    <dgm:cxn modelId="{9CA96373-134E-43F5-9372-ED759709B52E}" type="presOf" srcId="{4B590692-095D-44B9-A102-A595C8B008E1}" destId="{A949E86B-A20D-469F-AD9D-CD140F28F3CC}" srcOrd="0" destOrd="0" presId="urn:microsoft.com/office/officeart/2005/8/layout/vList5"/>
    <dgm:cxn modelId="{1C2BB53D-DE3C-4B8A-8A30-BF52C4AB409E}" type="presOf" srcId="{25F45E73-826F-476E-A78D-C1C9FAD1A9D1}" destId="{A949E86B-A20D-469F-AD9D-CD140F28F3CC}" srcOrd="0" destOrd="2" presId="urn:microsoft.com/office/officeart/2005/8/layout/vList5"/>
    <dgm:cxn modelId="{961766E8-8896-4F66-A245-A1A1D8C48E6F}" srcId="{65523CD0-A457-4700-8973-951FB3F00C04}" destId="{469957D2-12FE-4980-9A53-74308D3E5D17}" srcOrd="1" destOrd="0" parTransId="{07414D3B-1D4A-4A74-95F7-70C4851906FC}" sibTransId="{6655FE48-A165-4B86-BEFA-5AFEBDE00579}"/>
    <dgm:cxn modelId="{E62666D4-F586-4603-B675-82A60156F9CB}" type="presOf" srcId="{469957D2-12FE-4980-9A53-74308D3E5D17}" destId="{A949E86B-A20D-469F-AD9D-CD140F28F3CC}" srcOrd="0" destOrd="1" presId="urn:microsoft.com/office/officeart/2005/8/layout/vList5"/>
    <dgm:cxn modelId="{0963BFAD-4581-4BFC-8CDE-1E0E9EB3507C}" type="presParOf" srcId="{BE2E4C2E-AD62-412F-9043-14AF2CD971E5}" destId="{4FEBDBB2-A833-47CB-81E4-5C17C0EFCDD2}" srcOrd="0" destOrd="0" presId="urn:microsoft.com/office/officeart/2005/8/layout/vList5"/>
    <dgm:cxn modelId="{A192A997-B72A-46CC-9CDA-71DCEB63EFFF}" type="presParOf" srcId="{4FEBDBB2-A833-47CB-81E4-5C17C0EFCDD2}" destId="{02E9341D-419B-416A-B80D-DD3FC474234C}" srcOrd="0" destOrd="0" presId="urn:microsoft.com/office/officeart/2005/8/layout/vList5"/>
    <dgm:cxn modelId="{0D1CC5E8-7E7A-43BB-8CAE-751FC33E6AE1}" type="presParOf" srcId="{4FEBDBB2-A833-47CB-81E4-5C17C0EFCDD2}" destId="{42C9E218-3A7A-4CB4-8F99-8E2137E9F753}" srcOrd="1" destOrd="0" presId="urn:microsoft.com/office/officeart/2005/8/layout/vList5"/>
    <dgm:cxn modelId="{3D845617-EBDB-4D1E-AB3E-C534F0CB476D}" type="presParOf" srcId="{BE2E4C2E-AD62-412F-9043-14AF2CD971E5}" destId="{B60BCD79-18B2-4E79-9F57-A2D7D5B4097E}" srcOrd="1" destOrd="0" presId="urn:microsoft.com/office/officeart/2005/8/layout/vList5"/>
    <dgm:cxn modelId="{D559958D-5405-4283-9B59-F21A71CC9AAE}" type="presParOf" srcId="{BE2E4C2E-AD62-412F-9043-14AF2CD971E5}" destId="{E60E8E9C-E870-4058-9D30-2F1DA27953D8}" srcOrd="2" destOrd="0" presId="urn:microsoft.com/office/officeart/2005/8/layout/vList5"/>
    <dgm:cxn modelId="{EA369B89-F5E6-4856-98A4-D1E0766E93B9}" type="presParOf" srcId="{E60E8E9C-E870-4058-9D30-2F1DA27953D8}" destId="{D8D25AA7-3228-47C4-A0AC-5210D7632A90}" srcOrd="0" destOrd="0" presId="urn:microsoft.com/office/officeart/2005/8/layout/vList5"/>
    <dgm:cxn modelId="{85C95930-F1A7-4EB7-8A44-1F505882FC02}" type="presParOf" srcId="{E60E8E9C-E870-4058-9D30-2F1DA27953D8}" destId="{A949E86B-A20D-469F-AD9D-CD140F28F3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6013B6-49C5-4306-9CB2-A785EE30D13B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7159FBB-89A5-4213-8605-D052AAB36E2D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Directa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969780B7-7642-435C-9DC9-81C71D76F535}" type="parTrans" cxnId="{5CE710C2-CB6B-43AB-A782-704E6B55C962}">
      <dgm:prSet/>
      <dgm:spPr/>
      <dgm:t>
        <a:bodyPr/>
        <a:lstStyle/>
        <a:p>
          <a:endParaRPr lang="es-ES" b="1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E52CE33F-3FCD-430B-BCDC-D2D9F3260052}" type="sibTrans" cxnId="{5CE710C2-CB6B-43AB-A782-704E6B55C962}">
      <dgm:prSet/>
      <dgm:spPr/>
      <dgm:t>
        <a:bodyPr/>
        <a:lstStyle/>
        <a:p>
          <a:endParaRPr lang="es-ES" b="1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5359012F-CF1D-4748-A11B-CBB184F4CF8C}">
      <dgm:prSet phldrT="[Texto]"/>
      <dgm:spPr/>
      <dgm:t>
        <a:bodyPr/>
        <a:lstStyle/>
        <a:p>
          <a:pPr algn="just"/>
          <a:r>
            <a:rPr lang="es-ES" b="1" smtClean="0">
              <a:solidFill>
                <a:schemeClr val="tx1"/>
              </a:solidFill>
              <a:latin typeface="Montserrat" panose="02000505000000020004" pitchFamily="2" charset="0"/>
            </a:rPr>
            <a:t>Establece unidades de producción controladas</a:t>
          </a:r>
          <a:endParaRPr lang="es-ES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6005D949-97B5-4912-99A8-492D2A874B4E}" type="parTrans" cxnId="{0DEF8F02-CD6A-4DED-B56B-15AADB072894}">
      <dgm:prSet/>
      <dgm:spPr/>
      <dgm:t>
        <a:bodyPr/>
        <a:lstStyle/>
        <a:p>
          <a:endParaRPr lang="es-ES" b="1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C48D9168-F600-496D-BDC4-ED60C8A03231}" type="sibTrans" cxnId="{0DEF8F02-CD6A-4DED-B56B-15AADB072894}">
      <dgm:prSet/>
      <dgm:spPr/>
      <dgm:t>
        <a:bodyPr/>
        <a:lstStyle/>
        <a:p>
          <a:endParaRPr lang="es-ES" b="1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1F9BA31C-1C34-4F1F-9A84-CD5C231D0B4C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Indirecta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gm:t>
    </dgm:pt>
    <dgm:pt modelId="{815F17BD-CFE6-4F63-8A26-50DBCE463524}" type="parTrans" cxnId="{A234A11B-322A-4BF2-8658-7A7499425E96}">
      <dgm:prSet/>
      <dgm:spPr/>
      <dgm:t>
        <a:bodyPr/>
        <a:lstStyle/>
        <a:p>
          <a:endParaRPr lang="es-ES" b="1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528D32D2-088F-4167-B414-143C6BB2C717}" type="sibTrans" cxnId="{A234A11B-322A-4BF2-8658-7A7499425E96}">
      <dgm:prSet/>
      <dgm:spPr/>
      <dgm:t>
        <a:bodyPr/>
        <a:lstStyle/>
        <a:p>
          <a:endParaRPr lang="es-ES" b="1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292A69EF-478C-4D2A-B2E6-88FD6279866A}">
      <dgm:prSet phldrT="[Texto]"/>
      <dgm:spPr/>
      <dgm:t>
        <a:bodyPr/>
        <a:lstStyle/>
        <a:p>
          <a:pPr algn="just"/>
          <a:r>
            <a:rPr lang="es-ES" b="1" smtClean="0">
              <a:solidFill>
                <a:schemeClr val="tx1"/>
              </a:solidFill>
              <a:latin typeface="Montserrat" panose="02000505000000020004" pitchFamily="2" charset="0"/>
            </a:rPr>
            <a:t>Divorcio entre propiedad y administración (control)</a:t>
          </a:r>
          <a:endParaRPr lang="es-ES" b="1" dirty="0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39DA7349-FD0F-441B-81DE-35FE2CAFFF89}" type="parTrans" cxnId="{DBE48954-C695-4BDE-9626-0857F7CDDD45}">
      <dgm:prSet/>
      <dgm:spPr/>
      <dgm:t>
        <a:bodyPr/>
        <a:lstStyle/>
        <a:p>
          <a:endParaRPr lang="es-ES" b="1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FF0981ED-9EAA-4A4D-9DB0-9074F2EB74E0}" type="sibTrans" cxnId="{DBE48954-C695-4BDE-9626-0857F7CDDD45}">
      <dgm:prSet/>
      <dgm:spPr/>
      <dgm:t>
        <a:bodyPr/>
        <a:lstStyle/>
        <a:p>
          <a:endParaRPr lang="es-ES" b="1">
            <a:solidFill>
              <a:schemeClr val="tx1"/>
            </a:solidFill>
            <a:latin typeface="Montserrat" panose="02000505000000020004" pitchFamily="2" charset="0"/>
          </a:endParaRPr>
        </a:p>
      </dgm:t>
    </dgm:pt>
    <dgm:pt modelId="{6C36F288-51A7-41EB-A86C-D89CD8EBC7F3}" type="pres">
      <dgm:prSet presAssocID="{806013B6-49C5-4306-9CB2-A785EE30D1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26479C6-9165-4CF7-9678-2B022DBFB30E}" type="pres">
      <dgm:prSet presAssocID="{C7159FBB-89A5-4213-8605-D052AAB36E2D}" presName="composite" presStyleCnt="0"/>
      <dgm:spPr/>
      <dgm:t>
        <a:bodyPr/>
        <a:lstStyle/>
        <a:p>
          <a:endParaRPr lang="es-ES"/>
        </a:p>
      </dgm:t>
    </dgm:pt>
    <dgm:pt modelId="{7F61A394-5208-4DDE-9167-F3EA5BD34854}" type="pres">
      <dgm:prSet presAssocID="{C7159FBB-89A5-4213-8605-D052AAB36E2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A7D879-468D-46E3-867B-34C540D61E95}" type="pres">
      <dgm:prSet presAssocID="{C7159FBB-89A5-4213-8605-D052AAB36E2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9B9F4-DD4F-45B2-A577-C3435C1161C7}" type="pres">
      <dgm:prSet presAssocID="{E52CE33F-3FCD-430B-BCDC-D2D9F3260052}" presName="space" presStyleCnt="0"/>
      <dgm:spPr/>
      <dgm:t>
        <a:bodyPr/>
        <a:lstStyle/>
        <a:p>
          <a:endParaRPr lang="es-ES"/>
        </a:p>
      </dgm:t>
    </dgm:pt>
    <dgm:pt modelId="{B8A71FE4-7988-455A-AABB-47F05CEB1F48}" type="pres">
      <dgm:prSet presAssocID="{1F9BA31C-1C34-4F1F-9A84-CD5C231D0B4C}" presName="composite" presStyleCnt="0"/>
      <dgm:spPr/>
      <dgm:t>
        <a:bodyPr/>
        <a:lstStyle/>
        <a:p>
          <a:endParaRPr lang="es-ES"/>
        </a:p>
      </dgm:t>
    </dgm:pt>
    <dgm:pt modelId="{FE83637A-7A68-4F93-B43D-BB8314EABAD0}" type="pres">
      <dgm:prSet presAssocID="{1F9BA31C-1C34-4F1F-9A84-CD5C231D0B4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EC1ED1-0782-4037-AFA7-C769374D18D4}" type="pres">
      <dgm:prSet presAssocID="{1F9BA31C-1C34-4F1F-9A84-CD5C231D0B4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FEA814-3F7B-4964-8A0D-FA23B3042B3A}" type="presOf" srcId="{292A69EF-478C-4D2A-B2E6-88FD6279866A}" destId="{5DEC1ED1-0782-4037-AFA7-C769374D18D4}" srcOrd="0" destOrd="0" presId="urn:microsoft.com/office/officeart/2005/8/layout/hList1"/>
    <dgm:cxn modelId="{0DEF8F02-CD6A-4DED-B56B-15AADB072894}" srcId="{C7159FBB-89A5-4213-8605-D052AAB36E2D}" destId="{5359012F-CF1D-4748-A11B-CBB184F4CF8C}" srcOrd="0" destOrd="0" parTransId="{6005D949-97B5-4912-99A8-492D2A874B4E}" sibTransId="{C48D9168-F600-496D-BDC4-ED60C8A03231}"/>
    <dgm:cxn modelId="{5CE710C2-CB6B-43AB-A782-704E6B55C962}" srcId="{806013B6-49C5-4306-9CB2-A785EE30D13B}" destId="{C7159FBB-89A5-4213-8605-D052AAB36E2D}" srcOrd="0" destOrd="0" parTransId="{969780B7-7642-435C-9DC9-81C71D76F535}" sibTransId="{E52CE33F-3FCD-430B-BCDC-D2D9F3260052}"/>
    <dgm:cxn modelId="{B34A443B-9E1A-420B-AB8B-E072CA5E155B}" type="presOf" srcId="{1F9BA31C-1C34-4F1F-9A84-CD5C231D0B4C}" destId="{FE83637A-7A68-4F93-B43D-BB8314EABAD0}" srcOrd="0" destOrd="0" presId="urn:microsoft.com/office/officeart/2005/8/layout/hList1"/>
    <dgm:cxn modelId="{F32CFF3A-65C0-475A-ABF8-72DF514ABC47}" type="presOf" srcId="{806013B6-49C5-4306-9CB2-A785EE30D13B}" destId="{6C36F288-51A7-41EB-A86C-D89CD8EBC7F3}" srcOrd="0" destOrd="0" presId="urn:microsoft.com/office/officeart/2005/8/layout/hList1"/>
    <dgm:cxn modelId="{A234A11B-322A-4BF2-8658-7A7499425E96}" srcId="{806013B6-49C5-4306-9CB2-A785EE30D13B}" destId="{1F9BA31C-1C34-4F1F-9A84-CD5C231D0B4C}" srcOrd="1" destOrd="0" parTransId="{815F17BD-CFE6-4F63-8A26-50DBCE463524}" sibTransId="{528D32D2-088F-4167-B414-143C6BB2C717}"/>
    <dgm:cxn modelId="{278E4300-1583-48B6-9E84-1753063868CF}" type="presOf" srcId="{5359012F-CF1D-4748-A11B-CBB184F4CF8C}" destId="{E1A7D879-468D-46E3-867B-34C540D61E95}" srcOrd="0" destOrd="0" presId="urn:microsoft.com/office/officeart/2005/8/layout/hList1"/>
    <dgm:cxn modelId="{63DBED87-BAE8-44DD-87E2-B6786D6DEC96}" type="presOf" srcId="{C7159FBB-89A5-4213-8605-D052AAB36E2D}" destId="{7F61A394-5208-4DDE-9167-F3EA5BD34854}" srcOrd="0" destOrd="0" presId="urn:microsoft.com/office/officeart/2005/8/layout/hList1"/>
    <dgm:cxn modelId="{DBE48954-C695-4BDE-9626-0857F7CDDD45}" srcId="{1F9BA31C-1C34-4F1F-9A84-CD5C231D0B4C}" destId="{292A69EF-478C-4D2A-B2E6-88FD6279866A}" srcOrd="0" destOrd="0" parTransId="{39DA7349-FD0F-441B-81DE-35FE2CAFFF89}" sibTransId="{FF0981ED-9EAA-4A4D-9DB0-9074F2EB74E0}"/>
    <dgm:cxn modelId="{23CB970B-4BE5-43B5-9270-99867C73150C}" type="presParOf" srcId="{6C36F288-51A7-41EB-A86C-D89CD8EBC7F3}" destId="{A26479C6-9165-4CF7-9678-2B022DBFB30E}" srcOrd="0" destOrd="0" presId="urn:microsoft.com/office/officeart/2005/8/layout/hList1"/>
    <dgm:cxn modelId="{21CC4C8E-5B1C-4703-9BFF-28FE5C7965B0}" type="presParOf" srcId="{A26479C6-9165-4CF7-9678-2B022DBFB30E}" destId="{7F61A394-5208-4DDE-9167-F3EA5BD34854}" srcOrd="0" destOrd="0" presId="urn:microsoft.com/office/officeart/2005/8/layout/hList1"/>
    <dgm:cxn modelId="{4B5079D0-E81D-4D79-B319-470E39223825}" type="presParOf" srcId="{A26479C6-9165-4CF7-9678-2B022DBFB30E}" destId="{E1A7D879-468D-46E3-867B-34C540D61E95}" srcOrd="1" destOrd="0" presId="urn:microsoft.com/office/officeart/2005/8/layout/hList1"/>
    <dgm:cxn modelId="{4EC60055-EB0A-40A8-B78F-531B4DD9C239}" type="presParOf" srcId="{6C36F288-51A7-41EB-A86C-D89CD8EBC7F3}" destId="{ED69B9F4-DD4F-45B2-A577-C3435C1161C7}" srcOrd="1" destOrd="0" presId="urn:microsoft.com/office/officeart/2005/8/layout/hList1"/>
    <dgm:cxn modelId="{40F13446-8662-4769-BEC4-55580897CC21}" type="presParOf" srcId="{6C36F288-51A7-41EB-A86C-D89CD8EBC7F3}" destId="{B8A71FE4-7988-455A-AABB-47F05CEB1F48}" srcOrd="2" destOrd="0" presId="urn:microsoft.com/office/officeart/2005/8/layout/hList1"/>
    <dgm:cxn modelId="{15357FD5-3073-4AFD-9027-9DD3B5D77154}" type="presParOf" srcId="{B8A71FE4-7988-455A-AABB-47F05CEB1F48}" destId="{FE83637A-7A68-4F93-B43D-BB8314EABAD0}" srcOrd="0" destOrd="0" presId="urn:microsoft.com/office/officeart/2005/8/layout/hList1"/>
    <dgm:cxn modelId="{B6D69273-4F67-404E-A0AD-12C7B6D387F2}" type="presParOf" srcId="{B8A71FE4-7988-455A-AABB-47F05CEB1F48}" destId="{5DEC1ED1-0782-4037-AFA7-C769374D18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CBC60-BC48-4CE6-B9A1-ED9AE59D4F3A}">
      <dsp:nvSpPr>
        <dsp:cNvPr id="0" name=""/>
        <dsp:cNvSpPr/>
      </dsp:nvSpPr>
      <dsp:spPr>
        <a:xfrm>
          <a:off x="0" y="708750"/>
          <a:ext cx="11116491" cy="187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Bibliografía mínima recomendada – Contratación mercantil</a:t>
          </a:r>
          <a:endParaRPr lang="es-ES" sz="36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0" y="708750"/>
        <a:ext cx="11116491" cy="1872000"/>
      </dsp:txXfrm>
    </dsp:sp>
    <dsp:sp modelId="{97A84190-B1D2-414F-9036-771C67E6EBFC}">
      <dsp:nvSpPr>
        <dsp:cNvPr id="0" name=""/>
        <dsp:cNvSpPr/>
      </dsp:nvSpPr>
      <dsp:spPr>
        <a:xfrm>
          <a:off x="0" y="2580750"/>
          <a:ext cx="11116491" cy="35684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0" lvl="1" indent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" sz="2800" b="1" kern="1200" cap="small" baseline="0" smtClean="0">
              <a:solidFill>
                <a:schemeClr val="tx1"/>
              </a:solidFill>
              <a:latin typeface="Montserrat" panose="02000505000000020004" pitchFamily="2" charset="0"/>
            </a:rPr>
            <a:t>Díaz Bravo</a:t>
          </a:r>
          <a:r>
            <a:rPr lang="es-ES" sz="2800" b="1" kern="1200" smtClean="0">
              <a:solidFill>
                <a:schemeClr val="tx1"/>
              </a:solidFill>
              <a:latin typeface="Montserrat" panose="02000505000000020004" pitchFamily="2" charset="0"/>
            </a:rPr>
            <a:t>, Arturo, </a:t>
          </a:r>
          <a:r>
            <a:rPr lang="es-ES" sz="2800" b="1" i="1" kern="1200" smtClean="0">
              <a:solidFill>
                <a:schemeClr val="tx1"/>
              </a:solidFill>
              <a:latin typeface="Montserrat" panose="02000505000000020004" pitchFamily="2" charset="0"/>
            </a:rPr>
            <a:t>Contratos Mercantiles</a:t>
          </a:r>
          <a:r>
            <a:rPr lang="es-ES" sz="2800" b="1" kern="1200" smtClean="0">
              <a:solidFill>
                <a:schemeClr val="tx1"/>
              </a:solidFill>
              <a:latin typeface="Montserrat" panose="02000505000000020004" pitchFamily="2" charset="0"/>
            </a:rPr>
            <a:t>, Iure, 11ra ed., México, 2017.</a:t>
          </a:r>
          <a:endParaRPr lang="es-ES" sz="2400" kern="1200" dirty="0">
            <a:solidFill>
              <a:schemeClr val="tx1"/>
            </a:solidFill>
            <a:latin typeface="Montserrat" panose="02000505000000020004" pitchFamily="2" charset="0"/>
          </a:endParaRPr>
        </a:p>
        <a:p>
          <a:pPr marL="0" lvl="1" indent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800" b="1" kern="1200" cap="small" baseline="0" dirty="0" err="1" smtClean="0">
              <a:solidFill>
                <a:schemeClr val="tx1"/>
              </a:solidFill>
              <a:latin typeface="Montserrat" panose="02000505000000020004" pitchFamily="2" charset="0"/>
            </a:rPr>
            <a:t>Piloñeta</a:t>
          </a:r>
          <a:r>
            <a:rPr lang="es-ES" sz="2800" b="1" kern="1200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 Alonso</a:t>
          </a: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, Luis Manuel, </a:t>
          </a:r>
          <a:r>
            <a:rPr lang="es-ES" sz="2800" b="1" i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Curso de Derecho Mercantil de la Contratación</a:t>
          </a: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, Servicio de Publicaciones de la Universidad de Oviedo, 2013.</a:t>
          </a:r>
          <a:endParaRPr lang="es-ES" sz="2800" b="1" kern="1200" dirty="0">
            <a:solidFill>
              <a:schemeClr val="tx1"/>
            </a:solidFill>
            <a:latin typeface="Montserrat" panose="02000505000000020004" pitchFamily="2" charset="0"/>
          </a:endParaRPr>
        </a:p>
        <a:p>
          <a:pPr marL="0" lvl="1" indent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800" b="1" kern="1200" cap="small" baseline="0" smtClean="0">
              <a:solidFill>
                <a:schemeClr val="tx1"/>
              </a:solidFill>
              <a:latin typeface="Montserrat" panose="02000505000000020004" pitchFamily="2" charset="0"/>
            </a:rPr>
            <a:t>Walter Kluwer España, S.A., </a:t>
          </a:r>
          <a:r>
            <a:rPr lang="es-ES" sz="2800" b="1" i="1" kern="1200" smtClean="0">
              <a:solidFill>
                <a:schemeClr val="tx1"/>
              </a:solidFill>
              <a:latin typeface="Montserrat" panose="02000505000000020004" pitchFamily="2" charset="0"/>
            </a:rPr>
            <a:t>Guía para la contratación mercantil</a:t>
          </a:r>
          <a:r>
            <a:rPr lang="es-ES" sz="2800" b="1" kern="1200" smtClean="0">
              <a:solidFill>
                <a:schemeClr val="tx1"/>
              </a:solidFill>
              <a:latin typeface="Montserrat" panose="02000505000000020004" pitchFamily="2" charset="0"/>
            </a:rPr>
            <a:t>, Editorial Bosch, Madrid, 2018.</a:t>
          </a:r>
          <a:endParaRPr lang="es-ES" sz="28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0" y="2580750"/>
        <a:ext cx="11116491" cy="35684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7C0E5-2E63-490B-AB6C-EDBA029E14F8}">
      <dsp:nvSpPr>
        <dsp:cNvPr id="0" name=""/>
        <dsp:cNvSpPr/>
      </dsp:nvSpPr>
      <dsp:spPr>
        <a:xfrm rot="16200000">
          <a:off x="-80780" y="86318"/>
          <a:ext cx="5499463" cy="532682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499" bIns="0" numCol="1" spcCol="1270" anchor="ctr" anchorCtr="0">
          <a:noAutofit/>
        </a:bodyPr>
        <a:lstStyle/>
        <a:p>
          <a:pPr lvl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Refleja un </a:t>
          </a:r>
          <a:r>
            <a:rPr lang="es-ES" sz="3700" b="1" u="sng" kern="1200" cap="non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interés duradero</a:t>
          </a:r>
          <a:r>
            <a:rPr lang="es-ES" sz="3700" b="1" u="none" kern="1200" cap="none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 </a:t>
          </a:r>
          <a:r>
            <a:rPr lang="es-ES" sz="3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en una empresa de una economía diferente, constituida o no como sociedad.</a:t>
          </a:r>
          <a:endParaRPr lang="es-ES" sz="3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 rot="5400000">
        <a:off x="5539" y="1099892"/>
        <a:ext cx="5326826" cy="3299677"/>
      </dsp:txXfrm>
    </dsp:sp>
    <dsp:sp modelId="{7B394700-83CA-42CA-B6DF-10C9841FD311}">
      <dsp:nvSpPr>
        <dsp:cNvPr id="0" name=""/>
        <dsp:cNvSpPr/>
      </dsp:nvSpPr>
      <dsp:spPr>
        <a:xfrm rot="16200000">
          <a:off x="5645557" y="86318"/>
          <a:ext cx="5499463" cy="5326826"/>
        </a:xfrm>
        <a:prstGeom prst="flowChartManualOperation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499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Interés duradero:</a:t>
          </a:r>
          <a:endParaRPr lang="es-ES" sz="3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relación de largo plazo;</a:t>
          </a:r>
          <a:endParaRPr lang="es-ES" sz="2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grado significativo de influencia - propiedad directa o indirecta del 10% o más del poder de decisión.</a:t>
          </a:r>
          <a:endParaRPr lang="es-ES" sz="2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 rot="5400000">
        <a:off x="5731876" y="1099892"/>
        <a:ext cx="5326826" cy="32996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DC2C7-5DFB-4A03-87DF-F6E0B2FE91BD}">
      <dsp:nvSpPr>
        <dsp:cNvPr id="0" name=""/>
        <dsp:cNvSpPr/>
      </dsp:nvSpPr>
      <dsp:spPr>
        <a:xfrm>
          <a:off x="6104466" y="2880494"/>
          <a:ext cx="774771" cy="282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2946"/>
              </a:lnTo>
              <a:lnTo>
                <a:pt x="774771" y="2822946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E685E-0531-4ECC-A209-309844770928}">
      <dsp:nvSpPr>
        <dsp:cNvPr id="0" name=""/>
        <dsp:cNvSpPr/>
      </dsp:nvSpPr>
      <dsp:spPr>
        <a:xfrm>
          <a:off x="6104466" y="2880494"/>
          <a:ext cx="774771" cy="1079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266"/>
              </a:lnTo>
              <a:lnTo>
                <a:pt x="774771" y="1079266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ADF2E-531D-4AB9-8527-CDD6F4242F66}">
      <dsp:nvSpPr>
        <dsp:cNvPr id="0" name=""/>
        <dsp:cNvSpPr/>
      </dsp:nvSpPr>
      <dsp:spPr>
        <a:xfrm>
          <a:off x="5380525" y="1477893"/>
          <a:ext cx="2789999" cy="414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26"/>
              </a:lnTo>
              <a:lnTo>
                <a:pt x="2789999" y="207426"/>
              </a:lnTo>
              <a:lnTo>
                <a:pt x="2789999" y="414853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B252F-10DB-418F-932C-BF4CC4BE1AAE}">
      <dsp:nvSpPr>
        <dsp:cNvPr id="0" name=""/>
        <dsp:cNvSpPr/>
      </dsp:nvSpPr>
      <dsp:spPr>
        <a:xfrm>
          <a:off x="524466" y="2880494"/>
          <a:ext cx="774771" cy="2311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327"/>
              </a:lnTo>
              <a:lnTo>
                <a:pt x="774771" y="2311327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FD666-F308-4A62-BA21-C0ACE67645C8}">
      <dsp:nvSpPr>
        <dsp:cNvPr id="0" name=""/>
        <dsp:cNvSpPr/>
      </dsp:nvSpPr>
      <dsp:spPr>
        <a:xfrm>
          <a:off x="524466" y="2880494"/>
          <a:ext cx="774771" cy="908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727"/>
              </a:lnTo>
              <a:lnTo>
                <a:pt x="774771" y="908727"/>
              </a:lnTo>
            </a:path>
          </a:pathLst>
        </a:custGeom>
        <a:noFill/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72EA6-808E-477D-911B-D29A97E4984F}">
      <dsp:nvSpPr>
        <dsp:cNvPr id="0" name=""/>
        <dsp:cNvSpPr/>
      </dsp:nvSpPr>
      <dsp:spPr>
        <a:xfrm>
          <a:off x="2590525" y="1477893"/>
          <a:ext cx="2789999" cy="414853"/>
        </a:xfrm>
        <a:custGeom>
          <a:avLst/>
          <a:gdLst/>
          <a:ahLst/>
          <a:cxnLst/>
          <a:rect l="0" t="0" r="0" b="0"/>
          <a:pathLst>
            <a:path>
              <a:moveTo>
                <a:pt x="2789999" y="0"/>
              </a:moveTo>
              <a:lnTo>
                <a:pt x="2789999" y="207426"/>
              </a:lnTo>
              <a:lnTo>
                <a:pt x="0" y="207426"/>
              </a:lnTo>
              <a:lnTo>
                <a:pt x="0" y="414853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79CF2-C678-4AE5-9B62-307D0D59D554}">
      <dsp:nvSpPr>
        <dsp:cNvPr id="0" name=""/>
        <dsp:cNvSpPr/>
      </dsp:nvSpPr>
      <dsp:spPr>
        <a:xfrm>
          <a:off x="88690" y="490146"/>
          <a:ext cx="10583669" cy="9877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Instrumentos financieros que componen la IED - OCDE</a:t>
          </a:r>
          <a:endParaRPr lang="es-E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88690" y="490146"/>
        <a:ext cx="10583669" cy="987746"/>
      </dsp:txXfrm>
    </dsp:sp>
    <dsp:sp modelId="{3FE1304B-D8E6-49B9-9C45-CB741EC91581}">
      <dsp:nvSpPr>
        <dsp:cNvPr id="0" name=""/>
        <dsp:cNvSpPr/>
      </dsp:nvSpPr>
      <dsp:spPr>
        <a:xfrm>
          <a:off x="7952" y="1892747"/>
          <a:ext cx="5165146" cy="9877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Aportaciones de activos</a:t>
          </a:r>
          <a:endParaRPr lang="es-ES" sz="23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7952" y="1892747"/>
        <a:ext cx="5165146" cy="987746"/>
      </dsp:txXfrm>
    </dsp:sp>
    <dsp:sp modelId="{BA1B0076-8BCD-41A4-90FF-7438A7CD15D8}">
      <dsp:nvSpPr>
        <dsp:cNvPr id="0" name=""/>
        <dsp:cNvSpPr/>
      </dsp:nvSpPr>
      <dsp:spPr>
        <a:xfrm>
          <a:off x="1299238" y="3295347"/>
          <a:ext cx="3648855" cy="9877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Participación (Acciones comunes y preferentes)</a:t>
          </a:r>
          <a:endParaRPr lang="es-ES" sz="230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1299238" y="3295347"/>
        <a:ext cx="3648855" cy="987746"/>
      </dsp:txXfrm>
    </dsp:sp>
    <dsp:sp modelId="{2444FE35-6688-40AF-9115-C0E49639B9E4}">
      <dsp:nvSpPr>
        <dsp:cNvPr id="0" name=""/>
        <dsp:cNvSpPr/>
      </dsp:nvSpPr>
      <dsp:spPr>
        <a:xfrm>
          <a:off x="1299238" y="4697948"/>
          <a:ext cx="3648855" cy="9877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Reinversión de fondos</a:t>
          </a:r>
          <a:endParaRPr lang="es-ES" sz="230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1299238" y="4697948"/>
        <a:ext cx="3648855" cy="987746"/>
      </dsp:txXfrm>
    </dsp:sp>
    <dsp:sp modelId="{6D9AF1DA-2F84-4034-ACA7-48B9D449A066}">
      <dsp:nvSpPr>
        <dsp:cNvPr id="0" name=""/>
        <dsp:cNvSpPr/>
      </dsp:nvSpPr>
      <dsp:spPr>
        <a:xfrm>
          <a:off x="5587951" y="1892747"/>
          <a:ext cx="5165146" cy="9877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Aportaciones de pasivos</a:t>
          </a:r>
          <a:endParaRPr lang="es-ES" sz="23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5587951" y="1892747"/>
        <a:ext cx="5165146" cy="987746"/>
      </dsp:txXfrm>
    </dsp:sp>
    <dsp:sp modelId="{5C145F64-6290-416F-9BB6-6265B906B126}">
      <dsp:nvSpPr>
        <dsp:cNvPr id="0" name=""/>
        <dsp:cNvSpPr/>
      </dsp:nvSpPr>
      <dsp:spPr>
        <a:xfrm>
          <a:off x="6879238" y="3295347"/>
          <a:ext cx="4216237" cy="1328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Valores negociables como los bonos, los pagarés, las acciones preferentes no participativas, etc.</a:t>
          </a:r>
          <a:endParaRPr lang="es-ES" sz="230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6879238" y="3295347"/>
        <a:ext cx="4216237" cy="1328825"/>
      </dsp:txXfrm>
    </dsp:sp>
    <dsp:sp modelId="{16B33752-6F2F-46E8-9876-08ADDA893F40}">
      <dsp:nvSpPr>
        <dsp:cNvPr id="0" name=""/>
        <dsp:cNvSpPr/>
      </dsp:nvSpPr>
      <dsp:spPr>
        <a:xfrm>
          <a:off x="6879238" y="5039027"/>
          <a:ext cx="4216237" cy="1328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Préstamos, depósitos, el crédito comercial y otras cuentas a pagar.</a:t>
          </a:r>
          <a:endParaRPr lang="es-ES" sz="230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6879238" y="5039027"/>
        <a:ext cx="4216237" cy="13288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93D03-465C-4AF9-A8DF-1CCEDA659833}">
      <dsp:nvSpPr>
        <dsp:cNvPr id="0" name=""/>
        <dsp:cNvSpPr/>
      </dsp:nvSpPr>
      <dsp:spPr>
        <a:xfrm rot="5400000">
          <a:off x="1588824" y="353572"/>
          <a:ext cx="2857366" cy="475459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488DD-94B8-4909-99D6-3DD47D6014A0}">
      <dsp:nvSpPr>
        <dsp:cNvPr id="0" name=""/>
        <dsp:cNvSpPr/>
      </dsp:nvSpPr>
      <dsp:spPr>
        <a:xfrm>
          <a:off x="1111858" y="1774172"/>
          <a:ext cx="4292474" cy="3762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latin typeface="Montserrat" panose="02000505000000020004" pitchFamily="2" charset="0"/>
            </a:rPr>
            <a:t>Enumeración de tipos de aportaciones (bienes y derechos de toda naturaleza)</a:t>
          </a:r>
          <a:endParaRPr lang="es-ES" sz="3600" b="1" kern="1200" dirty="0">
            <a:latin typeface="Montserrat" panose="02000505000000020004" pitchFamily="2" charset="0"/>
          </a:endParaRPr>
        </a:p>
      </dsp:txBody>
      <dsp:txXfrm>
        <a:off x="1111858" y="1774172"/>
        <a:ext cx="4292474" cy="3762605"/>
      </dsp:txXfrm>
    </dsp:sp>
    <dsp:sp modelId="{2621D7F7-6F40-4141-AD33-04A2A0A87A58}">
      <dsp:nvSpPr>
        <dsp:cNvPr id="0" name=""/>
        <dsp:cNvSpPr/>
      </dsp:nvSpPr>
      <dsp:spPr>
        <a:xfrm>
          <a:off x="4594432" y="3534"/>
          <a:ext cx="809900" cy="809900"/>
        </a:xfrm>
        <a:prstGeom prst="triangle">
          <a:avLst>
            <a:gd name="adj" fmla="val 100000"/>
          </a:avLst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3970" cap="flat" cmpd="sng" algn="ctr">
          <a:solidFill>
            <a:schemeClr val="accent3">
              <a:hueOff val="-617032"/>
              <a:satOff val="-10836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1A0BF-2677-4260-9B4B-61E0D607B491}">
      <dsp:nvSpPr>
        <dsp:cNvPr id="0" name=""/>
        <dsp:cNvSpPr/>
      </dsp:nvSpPr>
      <dsp:spPr>
        <a:xfrm rot="5400000">
          <a:off x="6843651" y="-946739"/>
          <a:ext cx="2857366" cy="475459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accent3">
              <a:hueOff val="-1234063"/>
              <a:satOff val="-2167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F25B3-1FD7-45B0-81AA-678E7C0BA8B4}">
      <dsp:nvSpPr>
        <dsp:cNvPr id="0" name=""/>
        <dsp:cNvSpPr/>
      </dsp:nvSpPr>
      <dsp:spPr>
        <a:xfrm>
          <a:off x="6366685" y="473860"/>
          <a:ext cx="4292474" cy="3762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latin typeface="Montserrat" panose="02000505000000020004" pitchFamily="2" charset="0"/>
            </a:rPr>
            <a:t>Adquisición conforme a la legislación del Estado receptor</a:t>
          </a:r>
          <a:endParaRPr lang="es-ES" sz="3600" b="1" kern="1200" dirty="0">
            <a:latin typeface="Montserrat" panose="02000505000000020004" pitchFamily="2" charset="0"/>
          </a:endParaRPr>
        </a:p>
      </dsp:txBody>
      <dsp:txXfrm>
        <a:off x="6366685" y="473860"/>
        <a:ext cx="4292474" cy="37626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134B8-DED3-47AF-AA4B-2FB639217C47}">
      <dsp:nvSpPr>
        <dsp:cNvPr id="0" name=""/>
        <dsp:cNvSpPr/>
      </dsp:nvSpPr>
      <dsp:spPr>
        <a:xfrm>
          <a:off x="4111" y="1593109"/>
          <a:ext cx="3026372" cy="2496124"/>
        </a:xfrm>
        <a:prstGeom prst="roundRect">
          <a:avLst>
            <a:gd name="adj" fmla="val 10000"/>
          </a:avLst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>
              <a:solidFill>
                <a:schemeClr val="tx1"/>
              </a:solidFill>
              <a:latin typeface="Montserrat" panose="02000505000000020004" pitchFamily="2" charset="0"/>
            </a:rPr>
            <a:t>Artículo 18.1 de la Ley</a:t>
          </a:r>
          <a:r>
            <a:rPr lang="es-ES" sz="1800" kern="1200" smtClean="0">
              <a:solidFill>
                <a:schemeClr val="tx1"/>
              </a:solidFill>
              <a:latin typeface="Montserrat" panose="02000505000000020004" pitchFamily="2" charset="0"/>
            </a:rPr>
            <a:t>: aportaciones dinerarias, bienes tangibles, derechos de propiedad intelectual, etc.</a:t>
          </a:r>
          <a:endParaRPr lang="es-ES" sz="180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61554" y="1650552"/>
        <a:ext cx="2911486" cy="1846354"/>
      </dsp:txXfrm>
    </dsp:sp>
    <dsp:sp modelId="{5298DBB7-99FF-44E4-9A3E-09B23506FE3E}">
      <dsp:nvSpPr>
        <dsp:cNvPr id="0" name=""/>
        <dsp:cNvSpPr/>
      </dsp:nvSpPr>
      <dsp:spPr>
        <a:xfrm>
          <a:off x="1706125" y="2192176"/>
          <a:ext cx="3330778" cy="3330778"/>
        </a:xfrm>
        <a:prstGeom prst="leftCircularArrow">
          <a:avLst>
            <a:gd name="adj1" fmla="val 3134"/>
            <a:gd name="adj2" fmla="val 385526"/>
            <a:gd name="adj3" fmla="val 2161037"/>
            <a:gd name="adj4" fmla="val 9024489"/>
            <a:gd name="adj5" fmla="val 365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ECC15-A84D-4CB7-91CB-86E6D4788F76}">
      <dsp:nvSpPr>
        <dsp:cNvPr id="0" name=""/>
        <dsp:cNvSpPr/>
      </dsp:nvSpPr>
      <dsp:spPr>
        <a:xfrm>
          <a:off x="676638" y="3554349"/>
          <a:ext cx="2690109" cy="10697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Aportación</a:t>
          </a:r>
          <a:endParaRPr lang="es-ES" sz="3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707970" y="3585681"/>
        <a:ext cx="2627445" cy="1007103"/>
      </dsp:txXfrm>
    </dsp:sp>
    <dsp:sp modelId="{21755290-780B-4A40-B261-72846B0ECE46}">
      <dsp:nvSpPr>
        <dsp:cNvPr id="0" name=""/>
        <dsp:cNvSpPr/>
      </dsp:nvSpPr>
      <dsp:spPr>
        <a:xfrm>
          <a:off x="3863864" y="1593109"/>
          <a:ext cx="3026372" cy="2496124"/>
        </a:xfrm>
        <a:prstGeom prst="roundRect">
          <a:avLst>
            <a:gd name="adj" fmla="val 10000"/>
          </a:avLst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Elementos inherentes  a la situación del Estado receptor.</a:t>
          </a:r>
          <a:endParaRPr lang="es-ES" sz="180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3921307" y="2185436"/>
        <a:ext cx="2911486" cy="1846354"/>
      </dsp:txXfrm>
    </dsp:sp>
    <dsp:sp modelId="{D4CBCDF9-50A2-43E5-9D86-272A33D25B02}">
      <dsp:nvSpPr>
        <dsp:cNvPr id="0" name=""/>
        <dsp:cNvSpPr/>
      </dsp:nvSpPr>
      <dsp:spPr>
        <a:xfrm>
          <a:off x="5540659" y="61516"/>
          <a:ext cx="3717481" cy="3717481"/>
        </a:xfrm>
        <a:prstGeom prst="circularArrow">
          <a:avLst>
            <a:gd name="adj1" fmla="val 2808"/>
            <a:gd name="adj2" fmla="val 342787"/>
            <a:gd name="adj3" fmla="val 19481702"/>
            <a:gd name="adj4" fmla="val 12575511"/>
            <a:gd name="adj5" fmla="val 3276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39841-2F4B-4A6E-8194-3F341B746D42}">
      <dsp:nvSpPr>
        <dsp:cNvPr id="0" name=""/>
        <dsp:cNvSpPr/>
      </dsp:nvSpPr>
      <dsp:spPr>
        <a:xfrm>
          <a:off x="4536392" y="1058225"/>
          <a:ext cx="2690109" cy="1069767"/>
        </a:xfrm>
        <a:prstGeom prst="roundRect">
          <a:avLst>
            <a:gd name="adj" fmla="val 10000"/>
          </a:avLst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Riesgo</a:t>
          </a:r>
          <a:endParaRPr lang="es-ES" sz="3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4567724" y="1089557"/>
        <a:ext cx="2627445" cy="1007103"/>
      </dsp:txXfrm>
    </dsp:sp>
    <dsp:sp modelId="{D7BA8421-EC74-4D7C-8CC3-518D6E4DB314}">
      <dsp:nvSpPr>
        <dsp:cNvPr id="0" name=""/>
        <dsp:cNvSpPr/>
      </dsp:nvSpPr>
      <dsp:spPr>
        <a:xfrm>
          <a:off x="7723618" y="1593109"/>
          <a:ext cx="3026372" cy="2496124"/>
        </a:xfrm>
        <a:prstGeom prst="roundRect">
          <a:avLst>
            <a:gd name="adj" fmla="val 10000"/>
          </a:avLst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i="0" kern="1200" smtClean="0">
              <a:solidFill>
                <a:schemeClr val="tx1"/>
              </a:solidFill>
              <a:latin typeface="Montserrat" panose="02000505000000020004" pitchFamily="2" charset="0"/>
            </a:rPr>
            <a:t>Resultados esperados razonables y justificados generados  por el Estado receptor con su conducta – estándares y garantías</a:t>
          </a:r>
          <a:endParaRPr lang="es-ES" sz="180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7781061" y="1650552"/>
        <a:ext cx="2911486" cy="1846354"/>
      </dsp:txXfrm>
    </dsp:sp>
    <dsp:sp modelId="{CB5EF348-B3EA-4393-9C1E-CB6A98BD11B4}">
      <dsp:nvSpPr>
        <dsp:cNvPr id="0" name=""/>
        <dsp:cNvSpPr/>
      </dsp:nvSpPr>
      <dsp:spPr>
        <a:xfrm>
          <a:off x="8396145" y="3554349"/>
          <a:ext cx="2690109" cy="1069767"/>
        </a:xfrm>
        <a:prstGeom prst="roundRect">
          <a:avLst>
            <a:gd name="adj" fmla="val 1000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Legítimas expectativas</a:t>
          </a:r>
          <a:endParaRPr lang="es-ES" sz="3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8427477" y="3585681"/>
        <a:ext cx="2627445" cy="10071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CBC60-BC48-4CE6-B9A1-ED9AE59D4F3A}">
      <dsp:nvSpPr>
        <dsp:cNvPr id="0" name=""/>
        <dsp:cNvSpPr/>
      </dsp:nvSpPr>
      <dsp:spPr>
        <a:xfrm>
          <a:off x="5427" y="-74878"/>
          <a:ext cx="11105635" cy="1440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Bibliografía mínima recomendada – Legítimas expectativas y riesgo</a:t>
          </a:r>
          <a:endParaRPr lang="es-ES" sz="36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5427" y="-74878"/>
        <a:ext cx="11105635" cy="1440000"/>
      </dsp:txXfrm>
    </dsp:sp>
    <dsp:sp modelId="{97A84190-B1D2-414F-9036-771C67E6EBFC}">
      <dsp:nvSpPr>
        <dsp:cNvPr id="0" name=""/>
        <dsp:cNvSpPr/>
      </dsp:nvSpPr>
      <dsp:spPr>
        <a:xfrm>
          <a:off x="5427" y="1382623"/>
          <a:ext cx="11105635" cy="500161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ctr" anchorCtr="0">
          <a:noAutofit/>
        </a:bodyPr>
        <a:lstStyle/>
        <a:p>
          <a:pPr marL="0" lvl="1" indent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" sz="2650" i="0" kern="1200" cap="small" baseline="0" dirty="0" err="1" smtClean="0">
              <a:latin typeface="Montserrat" panose="02000505000000020004" pitchFamily="2" charset="0"/>
            </a:rPr>
            <a:t>Esis</a:t>
          </a:r>
          <a:r>
            <a:rPr lang="es-ES" sz="2650" i="0" kern="1200" cap="small" baseline="0" dirty="0" smtClean="0">
              <a:latin typeface="Montserrat" panose="02000505000000020004" pitchFamily="2" charset="0"/>
            </a:rPr>
            <a:t> Villarroel</a:t>
          </a:r>
          <a:r>
            <a:rPr lang="es-ES" sz="2650" i="0" kern="1200" dirty="0" smtClean="0">
              <a:latin typeface="Montserrat" panose="02000505000000020004" pitchFamily="2" charset="0"/>
            </a:rPr>
            <a:t>, I., </a:t>
          </a:r>
          <a:r>
            <a:rPr lang="es-ES" sz="2650" i="0" kern="1200" cap="small" baseline="0" dirty="0" smtClean="0">
              <a:latin typeface="Montserrat" panose="02000505000000020004" pitchFamily="2" charset="0"/>
            </a:rPr>
            <a:t>de Abreu Negrón</a:t>
          </a:r>
          <a:r>
            <a:rPr lang="es-ES" sz="2650" i="0" kern="1200" dirty="0" smtClean="0">
              <a:latin typeface="Montserrat" panose="02000505000000020004" pitchFamily="2" charset="0"/>
            </a:rPr>
            <a:t>, M., y G. B</a:t>
          </a:r>
          <a:r>
            <a:rPr lang="es-ES" sz="2650" i="0" kern="1200" cap="small" baseline="0" dirty="0" smtClean="0">
              <a:latin typeface="Montserrat" panose="02000505000000020004" pitchFamily="2" charset="0"/>
            </a:rPr>
            <a:t>riceño Olivares</a:t>
          </a:r>
          <a:r>
            <a:rPr lang="es-ES" sz="2650" i="0" kern="1200" dirty="0" smtClean="0">
              <a:latin typeface="Montserrat" panose="02000505000000020004" pitchFamily="2" charset="0"/>
            </a:rPr>
            <a:t>, “</a:t>
          </a:r>
          <a:r>
            <a:rPr lang="es-ES" sz="2650" i="1" kern="1200" dirty="0" smtClean="0">
              <a:latin typeface="Montserrat" panose="02000505000000020004" pitchFamily="2" charset="0"/>
            </a:rPr>
            <a:t>El análisis de las legítimas expectativas en la identificación de las expropiaciones indirectas tras una década de práctica arbitral (2010-2020)”</a:t>
          </a:r>
          <a:r>
            <a:rPr lang="es-ES" sz="2650" i="0" kern="1200" dirty="0" smtClean="0">
              <a:latin typeface="Montserrat" panose="02000505000000020004" pitchFamily="2" charset="0"/>
            </a:rPr>
            <a:t>, en </a:t>
          </a:r>
          <a:r>
            <a:rPr lang="es-ES" sz="2650" i="1" kern="1200" dirty="0" smtClean="0">
              <a:latin typeface="Montserrat" panose="02000505000000020004" pitchFamily="2" charset="0"/>
            </a:rPr>
            <a:t>Revista Derecho del Estado</a:t>
          </a:r>
          <a:r>
            <a:rPr lang="es-ES" sz="2650" i="0" kern="1200" dirty="0" smtClean="0">
              <a:latin typeface="Montserrat" panose="02000505000000020004" pitchFamily="2" charset="0"/>
            </a:rPr>
            <a:t>, No.  53, septiembre – diciembre de 2022, pp. 375-408.</a:t>
          </a:r>
          <a:endParaRPr lang="es-ES" sz="2650" kern="1200" dirty="0">
            <a:latin typeface="Montserrat" panose="02000505000000020004" pitchFamily="2" charset="0"/>
          </a:endParaRPr>
        </a:p>
        <a:p>
          <a:pPr marL="0" lvl="1" indent="0" algn="just" defTabSz="11779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" sz="2650" kern="1200" cap="small" baseline="0" dirty="0" err="1" smtClean="0">
              <a:latin typeface="Montserrat" panose="02000505000000020004" pitchFamily="2" charset="0"/>
            </a:rPr>
            <a:t>Dans</a:t>
          </a:r>
          <a:r>
            <a:rPr lang="es-ES" sz="2650" kern="1200" cap="small" baseline="0" dirty="0" smtClean="0">
              <a:latin typeface="Montserrat" panose="02000505000000020004" pitchFamily="2" charset="0"/>
            </a:rPr>
            <a:t> Rodríguez</a:t>
          </a:r>
          <a:r>
            <a:rPr lang="es-ES" sz="2650" kern="1200" dirty="0" smtClean="0">
              <a:latin typeface="Montserrat" panose="02000505000000020004" pitchFamily="2" charset="0"/>
            </a:rPr>
            <a:t>, </a:t>
          </a:r>
          <a:r>
            <a:rPr lang="es-ES" sz="2650" kern="1200" dirty="0" err="1" smtClean="0">
              <a:latin typeface="Montserrat" panose="02000505000000020004" pitchFamily="2" charset="0"/>
            </a:rPr>
            <a:t>Noemi</a:t>
          </a:r>
          <a:r>
            <a:rPr lang="es-ES" sz="2650" kern="1200" dirty="0" smtClean="0">
              <a:latin typeface="Montserrat" panose="02000505000000020004" pitchFamily="2" charset="0"/>
            </a:rPr>
            <a:t>, “</a:t>
          </a:r>
          <a:r>
            <a:rPr lang="es-ES" sz="2650" i="1" kern="1200" dirty="0" smtClean="0">
              <a:latin typeface="Montserrat" panose="02000505000000020004" pitchFamily="2" charset="0"/>
            </a:rPr>
            <a:t>El riesgo país en la inversión extranjera directa: concepto y modalidades de riesgo”</a:t>
          </a:r>
          <a:r>
            <a:rPr lang="es-ES" sz="2650" i="0" kern="1200" dirty="0" smtClean="0">
              <a:latin typeface="Montserrat" panose="02000505000000020004" pitchFamily="2" charset="0"/>
            </a:rPr>
            <a:t>, en </a:t>
          </a:r>
          <a:r>
            <a:rPr lang="es-ES" sz="2650" i="1" kern="1200" dirty="0" smtClean="0">
              <a:latin typeface="Montserrat" panose="02000505000000020004" pitchFamily="2" charset="0"/>
            </a:rPr>
            <a:t>Papeles de Europa</a:t>
          </a:r>
          <a:r>
            <a:rPr lang="es-ES" sz="2650" i="0" kern="1200" dirty="0" smtClean="0">
              <a:latin typeface="Montserrat" panose="02000505000000020004" pitchFamily="2" charset="0"/>
            </a:rPr>
            <a:t>, No. 25, 2012, págs. 109-129.</a:t>
          </a:r>
          <a:endParaRPr lang="es-ES" sz="2650" i="0" kern="1200" dirty="0">
            <a:latin typeface="Montserrat" panose="02000505000000020004" pitchFamily="2" charset="0"/>
          </a:endParaRPr>
        </a:p>
        <a:p>
          <a:pPr marL="0" lvl="1" indent="0" algn="just" defTabSz="11779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" sz="2650" i="0" kern="1200" dirty="0" smtClean="0">
              <a:latin typeface="Montserrat" panose="02000505000000020004" pitchFamily="2" charset="0"/>
            </a:rPr>
            <a:t>________, </a:t>
          </a:r>
          <a:r>
            <a:rPr lang="es-ES" sz="2650" i="1" kern="1200" dirty="0" smtClean="0">
              <a:latin typeface="Montserrat" panose="02000505000000020004" pitchFamily="2" charset="0"/>
            </a:rPr>
            <a:t>El riesgo país en la inversión extranjera directa, </a:t>
          </a:r>
          <a:r>
            <a:rPr lang="es-ES" sz="2650" i="0" kern="1200" dirty="0" smtClean="0">
              <a:latin typeface="Montserrat" panose="02000505000000020004" pitchFamily="2" charset="0"/>
            </a:rPr>
            <a:t>Tesis doctoral dirigida por José A. Alonso Rodríguez, Facultad de Ciencias Económicas y Empresariales, Universidad Complutense de Madrid, 2014.</a:t>
          </a:r>
          <a:endParaRPr lang="es-ES" sz="2650" i="0" kern="1200" dirty="0">
            <a:latin typeface="Montserrat" panose="02000505000000020004" pitchFamily="2" charset="0"/>
          </a:endParaRPr>
        </a:p>
      </dsp:txBody>
      <dsp:txXfrm>
        <a:off x="5427" y="1382623"/>
        <a:ext cx="11105635" cy="50016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83C8F-7F36-431D-8DBB-66C5CD6CC1FC}">
      <dsp:nvSpPr>
        <dsp:cNvPr id="0" name=""/>
        <dsp:cNvSpPr/>
      </dsp:nvSpPr>
      <dsp:spPr>
        <a:xfrm>
          <a:off x="4610" y="727004"/>
          <a:ext cx="3039614" cy="30396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Canales de comercio</a:t>
          </a:r>
          <a:endParaRPr lang="es-ES" sz="28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449751" y="1172145"/>
        <a:ext cx="2149332" cy="2149332"/>
      </dsp:txXfrm>
    </dsp:sp>
    <dsp:sp modelId="{B23DB06E-9B09-4764-81A9-A967C7FD9713}">
      <dsp:nvSpPr>
        <dsp:cNvPr id="0" name=""/>
        <dsp:cNvSpPr/>
      </dsp:nvSpPr>
      <dsp:spPr>
        <a:xfrm rot="2558555">
          <a:off x="3003228" y="2666277"/>
          <a:ext cx="9929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2965" y="0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17E8C-06BB-49A0-B95E-D8F9F6C1A92A}">
      <dsp:nvSpPr>
        <dsp:cNvPr id="0" name=""/>
        <dsp:cNvSpPr/>
      </dsp:nvSpPr>
      <dsp:spPr>
        <a:xfrm rot="8241445">
          <a:off x="6963542" y="2666277"/>
          <a:ext cx="9929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2965" y="0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AC6A2-364B-433A-B73D-9FF22F7A4D43}">
      <dsp:nvSpPr>
        <dsp:cNvPr id="0" name=""/>
        <dsp:cNvSpPr/>
      </dsp:nvSpPr>
      <dsp:spPr>
        <a:xfrm>
          <a:off x="3864921" y="3002606"/>
          <a:ext cx="355288" cy="0"/>
        </a:xfrm>
        <a:prstGeom prst="line">
          <a:avLst/>
        </a:pr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BF158-9175-4F07-8592-FE4DE46DFEB3}">
      <dsp:nvSpPr>
        <dsp:cNvPr id="0" name=""/>
        <dsp:cNvSpPr/>
      </dsp:nvSpPr>
      <dsp:spPr>
        <a:xfrm>
          <a:off x="4220209" y="2246811"/>
          <a:ext cx="2519317" cy="15115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effectLst/>
              <a:latin typeface="Montserrat" panose="02000505000000020004" pitchFamily="2" charset="0"/>
            </a:rPr>
            <a:t>Contrato </a:t>
          </a:r>
          <a:r>
            <a:rPr lang="es-ES" sz="2400" b="1" kern="1200" dirty="0" smtClean="0">
              <a:solidFill>
                <a:schemeClr val="tx1"/>
              </a:solidFill>
              <a:effectLst/>
              <a:latin typeface="Montserrat" panose="02000505000000020004" pitchFamily="2" charset="0"/>
            </a:rPr>
            <a:t>(marco) </a:t>
          </a:r>
          <a:r>
            <a:rPr lang="es-ES" sz="2400" b="1" kern="1200" dirty="0" smtClean="0">
              <a:solidFill>
                <a:schemeClr val="tx1"/>
              </a:solidFill>
              <a:effectLst/>
              <a:latin typeface="Montserrat" panose="02000505000000020004" pitchFamily="2" charset="0"/>
            </a:rPr>
            <a:t>de franquicia</a:t>
          </a:r>
          <a:endParaRPr lang="es-ES" sz="2400" b="1" kern="1200" dirty="0">
            <a:solidFill>
              <a:schemeClr val="tx1"/>
            </a:solidFill>
            <a:effectLst/>
            <a:latin typeface="Montserrat" panose="02000505000000020004" pitchFamily="2" charset="0"/>
          </a:endParaRPr>
        </a:p>
      </dsp:txBody>
      <dsp:txXfrm>
        <a:off x="4220209" y="2246811"/>
        <a:ext cx="2519317" cy="1511590"/>
      </dsp:txXfrm>
    </dsp:sp>
    <dsp:sp modelId="{83274B77-FD99-4B46-A9F6-65E72F3EA2B9}">
      <dsp:nvSpPr>
        <dsp:cNvPr id="0" name=""/>
        <dsp:cNvSpPr/>
      </dsp:nvSpPr>
      <dsp:spPr>
        <a:xfrm>
          <a:off x="6739527" y="3002606"/>
          <a:ext cx="355288" cy="0"/>
        </a:xfrm>
        <a:prstGeom prst="line">
          <a:avLst/>
        </a:pr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0D52A-04F9-4861-8A12-56067369ED72}">
      <dsp:nvSpPr>
        <dsp:cNvPr id="0" name=""/>
        <dsp:cNvSpPr/>
      </dsp:nvSpPr>
      <dsp:spPr>
        <a:xfrm>
          <a:off x="7915511" y="727004"/>
          <a:ext cx="3039614" cy="3039614"/>
        </a:xfrm>
        <a:prstGeom prst="ellipse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Producción de bienes y prestación de servicios</a:t>
          </a:r>
          <a:endParaRPr lang="es-E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8360652" y="1172145"/>
        <a:ext cx="2149332" cy="21493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4E180-2D18-4862-B73F-69BC13FBCD14}">
      <dsp:nvSpPr>
        <dsp:cNvPr id="0" name=""/>
        <dsp:cNvSpPr/>
      </dsp:nvSpPr>
      <dsp:spPr>
        <a:xfrm>
          <a:off x="2393" y="671145"/>
          <a:ext cx="2093239" cy="20932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Distribución,Estimatorio o Concesión</a:t>
          </a:r>
          <a:endParaRPr lang="es-E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308941" y="977693"/>
        <a:ext cx="1480143" cy="1480143"/>
      </dsp:txXfrm>
    </dsp:sp>
    <dsp:sp modelId="{6722EF6B-347E-4F82-B48E-007E0D320E72}">
      <dsp:nvSpPr>
        <dsp:cNvPr id="0" name=""/>
        <dsp:cNvSpPr/>
      </dsp:nvSpPr>
      <dsp:spPr>
        <a:xfrm>
          <a:off x="2409619" y="1328422"/>
          <a:ext cx="665650" cy="778685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2409619" y="1484159"/>
        <a:ext cx="465955" cy="467211"/>
      </dsp:txXfrm>
    </dsp:sp>
    <dsp:sp modelId="{F3246E97-5D8D-4A7F-9182-94175E2AA829}">
      <dsp:nvSpPr>
        <dsp:cNvPr id="0" name=""/>
        <dsp:cNvSpPr/>
      </dsp:nvSpPr>
      <dsp:spPr>
        <a:xfrm>
          <a:off x="3351576" y="671145"/>
          <a:ext cx="2093239" cy="2093239"/>
        </a:xfrm>
        <a:prstGeom prst="ellipse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Prestación de servicios</a:t>
          </a:r>
          <a:endParaRPr lang="es-E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3658124" y="977693"/>
        <a:ext cx="1480143" cy="14801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CF19D-A08F-41EF-955C-2311E0962149}">
      <dsp:nvSpPr>
        <dsp:cNvPr id="0" name=""/>
        <dsp:cNvSpPr/>
      </dsp:nvSpPr>
      <dsp:spPr>
        <a:xfrm>
          <a:off x="2537" y="608399"/>
          <a:ext cx="2218733" cy="2218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Suministro o L</a:t>
          </a:r>
          <a:r>
            <a:rPr lang="es-ES" sz="2100" b="1" i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easing</a:t>
          </a:r>
          <a:endParaRPr lang="es-ES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327463" y="933325"/>
        <a:ext cx="1568881" cy="1568881"/>
      </dsp:txXfrm>
    </dsp:sp>
    <dsp:sp modelId="{05B18C56-29A8-4E42-A63E-7335E188AFCB}">
      <dsp:nvSpPr>
        <dsp:cNvPr id="0" name=""/>
        <dsp:cNvSpPr/>
      </dsp:nvSpPr>
      <dsp:spPr>
        <a:xfrm>
          <a:off x="2554080" y="1305081"/>
          <a:ext cx="705557" cy="825368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2554080" y="1470155"/>
        <a:ext cx="493890" cy="495220"/>
      </dsp:txXfrm>
    </dsp:sp>
    <dsp:sp modelId="{D2BCCCC9-AE23-4768-92D5-6890C437A41A}">
      <dsp:nvSpPr>
        <dsp:cNvPr id="0" name=""/>
        <dsp:cNvSpPr/>
      </dsp:nvSpPr>
      <dsp:spPr>
        <a:xfrm>
          <a:off x="3552511" y="608399"/>
          <a:ext cx="2218733" cy="2218733"/>
        </a:xfrm>
        <a:prstGeom prst="ellipse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i="1" u="none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Factoring</a:t>
          </a:r>
          <a:endParaRPr lang="es-ES" sz="2100" b="1" i="1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3877437" y="933325"/>
        <a:ext cx="1568881" cy="15688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14720-007C-4B23-87F0-DC1DCE83B974}">
      <dsp:nvSpPr>
        <dsp:cNvPr id="0" name=""/>
        <dsp:cNvSpPr/>
      </dsp:nvSpPr>
      <dsp:spPr>
        <a:xfrm>
          <a:off x="4954124" y="2978331"/>
          <a:ext cx="1108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872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5480005" y="3018354"/>
        <a:ext cx="56966" cy="11393"/>
      </dsp:txXfrm>
    </dsp:sp>
    <dsp:sp modelId="{271220CE-FEC2-4807-8A87-AC8EB8343B68}">
      <dsp:nvSpPr>
        <dsp:cNvPr id="0" name=""/>
        <dsp:cNvSpPr/>
      </dsp:nvSpPr>
      <dsp:spPr>
        <a:xfrm>
          <a:off x="2320" y="1537970"/>
          <a:ext cx="4953603" cy="29721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Resolución 315/2020 MINCEX </a:t>
          </a:r>
          <a:r>
            <a:rPr lang="es-ES" sz="42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(GOC-2020-548-O59)</a:t>
          </a:r>
          <a:endParaRPr lang="es-ES" sz="4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2320" y="1537970"/>
        <a:ext cx="4953603" cy="2972162"/>
      </dsp:txXfrm>
    </dsp:sp>
    <dsp:sp modelId="{C67C8E4A-B6F8-4A1C-AFFA-DAF2B8D512E6}">
      <dsp:nvSpPr>
        <dsp:cNvPr id="0" name=""/>
        <dsp:cNvSpPr/>
      </dsp:nvSpPr>
      <dsp:spPr>
        <a:xfrm>
          <a:off x="6095252" y="1537970"/>
          <a:ext cx="4953603" cy="2972162"/>
        </a:xfrm>
        <a:prstGeom prst="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Marco legal de la contratación económica</a:t>
          </a:r>
        </a:p>
      </dsp:txBody>
      <dsp:txXfrm>
        <a:off x="6095252" y="1537970"/>
        <a:ext cx="4953603" cy="29721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4E180-2D18-4862-B73F-69BC13FBCD14}">
      <dsp:nvSpPr>
        <dsp:cNvPr id="0" name=""/>
        <dsp:cNvSpPr/>
      </dsp:nvSpPr>
      <dsp:spPr>
        <a:xfrm>
          <a:off x="1273567" y="2374"/>
          <a:ext cx="2427548" cy="24275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Distribución, Estimatorio o Concesión</a:t>
          </a:r>
          <a:endParaRPr lang="es-E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1629073" y="357880"/>
        <a:ext cx="1716536" cy="1716536"/>
      </dsp:txXfrm>
    </dsp:sp>
    <dsp:sp modelId="{005CE7D7-C82F-47C0-83D5-D3568C1856FC}">
      <dsp:nvSpPr>
        <dsp:cNvPr id="0" name=""/>
        <dsp:cNvSpPr/>
      </dsp:nvSpPr>
      <dsp:spPr>
        <a:xfrm>
          <a:off x="1783352" y="2627039"/>
          <a:ext cx="1407977" cy="1407977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1969979" y="3165449"/>
        <a:ext cx="1034723" cy="331157"/>
      </dsp:txXfrm>
    </dsp:sp>
    <dsp:sp modelId="{0A7CB15A-5CBE-435B-9D51-598215CDB61A}">
      <dsp:nvSpPr>
        <dsp:cNvPr id="0" name=""/>
        <dsp:cNvSpPr/>
      </dsp:nvSpPr>
      <dsp:spPr>
        <a:xfrm>
          <a:off x="1273567" y="4232134"/>
          <a:ext cx="2427548" cy="2427548"/>
        </a:xfrm>
        <a:prstGeom prst="ellipse">
          <a:avLst/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Prestación de servicios</a:t>
          </a:r>
          <a:endParaRPr lang="es-E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1629073" y="4587640"/>
        <a:ext cx="1716536" cy="1716536"/>
      </dsp:txXfrm>
    </dsp:sp>
    <dsp:sp modelId="{6722EF6B-347E-4F82-B48E-007E0D320E72}">
      <dsp:nvSpPr>
        <dsp:cNvPr id="0" name=""/>
        <dsp:cNvSpPr/>
      </dsp:nvSpPr>
      <dsp:spPr>
        <a:xfrm>
          <a:off x="4065247" y="2879504"/>
          <a:ext cx="771960" cy="903047"/>
        </a:xfrm>
        <a:prstGeom prst="rightArrow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800" kern="120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4065247" y="3060113"/>
        <a:ext cx="540372" cy="541829"/>
      </dsp:txXfrm>
    </dsp:sp>
    <dsp:sp modelId="{F3246E97-5D8D-4A7F-9182-94175E2AA829}">
      <dsp:nvSpPr>
        <dsp:cNvPr id="0" name=""/>
        <dsp:cNvSpPr/>
      </dsp:nvSpPr>
      <dsp:spPr>
        <a:xfrm>
          <a:off x="5157644" y="903480"/>
          <a:ext cx="4855096" cy="4855096"/>
        </a:xfrm>
        <a:prstGeom prst="ellipse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Canales de comercio</a:t>
          </a:r>
          <a:endParaRPr lang="es-ES" sz="54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5868656" y="1614492"/>
        <a:ext cx="3433072" cy="3433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CBC60-BC48-4CE6-B9A1-ED9AE59D4F3A}">
      <dsp:nvSpPr>
        <dsp:cNvPr id="0" name=""/>
        <dsp:cNvSpPr/>
      </dsp:nvSpPr>
      <dsp:spPr>
        <a:xfrm>
          <a:off x="0" y="24365"/>
          <a:ext cx="11116491" cy="187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Bibliografía mínima recomendada – Contratación mercantil internacional</a:t>
          </a:r>
          <a:endParaRPr lang="es-ES" sz="36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0" y="24365"/>
        <a:ext cx="11116491" cy="1872000"/>
      </dsp:txXfrm>
    </dsp:sp>
    <dsp:sp modelId="{97A84190-B1D2-414F-9036-771C67E6EBFC}">
      <dsp:nvSpPr>
        <dsp:cNvPr id="0" name=""/>
        <dsp:cNvSpPr/>
      </dsp:nvSpPr>
      <dsp:spPr>
        <a:xfrm>
          <a:off x="0" y="1896365"/>
          <a:ext cx="11116491" cy="472826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0" lvl="1" indent="0" algn="just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700" b="1" kern="1200" cap="small" baseline="0" dirty="0" smtClean="0">
              <a:latin typeface="Montserrat" panose="02000505000000020004" pitchFamily="2" charset="0"/>
            </a:rPr>
            <a:t>Fernández Arroyo</a:t>
          </a:r>
          <a:r>
            <a:rPr lang="es-ES" sz="2700" b="1" kern="1200" dirty="0" smtClean="0">
              <a:latin typeface="Montserrat" panose="02000505000000020004" pitchFamily="2" charset="0"/>
            </a:rPr>
            <a:t>, Diego P. y </a:t>
          </a:r>
          <a:r>
            <a:rPr lang="es-ES" sz="2700" b="1" kern="1200" cap="small" baseline="0" dirty="0" smtClean="0">
              <a:latin typeface="Montserrat" panose="02000505000000020004" pitchFamily="2" charset="0"/>
            </a:rPr>
            <a:t>Moreno Rodríguez</a:t>
          </a:r>
          <a:r>
            <a:rPr lang="es-ES" sz="2700" b="1" kern="1200" dirty="0" smtClean="0">
              <a:latin typeface="Montserrat" panose="02000505000000020004" pitchFamily="2" charset="0"/>
            </a:rPr>
            <a:t>, José Antonio (Directores), </a:t>
          </a:r>
          <a:r>
            <a:rPr lang="es-ES" sz="2700" b="1" i="1" kern="1200" dirty="0" smtClean="0">
              <a:latin typeface="Montserrat" panose="02000505000000020004" pitchFamily="2" charset="0"/>
            </a:rPr>
            <a:t>Contratos internacionales: entre la libertad de las partes y el control de los poderes públicos</a:t>
          </a:r>
          <a:r>
            <a:rPr lang="es-ES" sz="2700" b="1" kern="1200" dirty="0" smtClean="0">
              <a:latin typeface="Montserrat" panose="02000505000000020004" pitchFamily="2" charset="0"/>
            </a:rPr>
            <a:t>, Jornadas de la ASADIP, OEA/</a:t>
          </a:r>
          <a:r>
            <a:rPr lang="es-ES" sz="2700" b="1" kern="1200" dirty="0" err="1" smtClean="0">
              <a:latin typeface="Montserrat" panose="02000505000000020004" pitchFamily="2" charset="0"/>
            </a:rPr>
            <a:t>Ser.D</a:t>
          </a:r>
          <a:r>
            <a:rPr lang="es-ES" sz="2700" b="1" kern="1200" dirty="0" smtClean="0">
              <a:latin typeface="Montserrat" panose="02000505000000020004" pitchFamily="2" charset="0"/>
            </a:rPr>
            <a:t>/XIX.8, Buenos Aires, 2016.</a:t>
          </a:r>
          <a:endParaRPr lang="es-ES" sz="2700" b="1" kern="1200" dirty="0">
            <a:latin typeface="Montserrat" panose="02000505000000020004" pitchFamily="2" charset="0"/>
          </a:endParaRP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es-ES" sz="2700" b="1" kern="1200" cap="small" baseline="0" dirty="0" err="1" smtClean="0">
              <a:latin typeface="Montserrat" panose="02000505000000020004" pitchFamily="2" charset="0"/>
            </a:rPr>
            <a:t>Iud</a:t>
          </a:r>
          <a:r>
            <a:rPr lang="es-ES" sz="2700" b="1" kern="1200" dirty="0" smtClean="0">
              <a:latin typeface="Montserrat" panose="02000505000000020004" pitchFamily="2" charset="0"/>
            </a:rPr>
            <a:t>, Carolina, </a:t>
          </a:r>
          <a:r>
            <a:rPr lang="es-ES" sz="2700" b="1" i="1" kern="1200" dirty="0" smtClean="0">
              <a:latin typeface="Montserrat" panose="02000505000000020004" pitchFamily="2" charset="0"/>
            </a:rPr>
            <a:t>Contratos internacionales en el Código Civil y Comercial de la Nación</a:t>
          </a:r>
          <a:r>
            <a:rPr lang="es-ES" sz="2700" b="1" kern="1200" dirty="0" smtClean="0">
              <a:latin typeface="Montserrat" panose="02000505000000020004" pitchFamily="2" charset="0"/>
            </a:rPr>
            <a:t>, </a:t>
          </a:r>
          <a:r>
            <a:rPr lang="es-ES" sz="2700" b="1" kern="1200" dirty="0" err="1" smtClean="0">
              <a:latin typeface="Montserrat" panose="02000505000000020004" pitchFamily="2" charset="0"/>
            </a:rPr>
            <a:t>Albremática</a:t>
          </a:r>
          <a:r>
            <a:rPr lang="es-ES" sz="2700" b="1" kern="1200" dirty="0" smtClean="0">
              <a:latin typeface="Montserrat" panose="02000505000000020004" pitchFamily="2" charset="0"/>
            </a:rPr>
            <a:t>, Buenos Aires, 2019. </a:t>
          </a:r>
          <a:endParaRPr lang="es-ES" sz="2700" b="1" kern="1200" dirty="0">
            <a:latin typeface="Montserrat" panose="02000505000000020004" pitchFamily="2" charset="0"/>
          </a:endParaRP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es-ES" sz="2700" b="1" kern="1200" cap="small" baseline="0" dirty="0" smtClean="0">
              <a:latin typeface="Montserrat" panose="02000505000000020004" pitchFamily="2" charset="0"/>
            </a:rPr>
            <a:t>Ortega Giménez</a:t>
          </a:r>
          <a:r>
            <a:rPr lang="es-ES" sz="2700" b="1" kern="1200" dirty="0" smtClean="0">
              <a:latin typeface="Montserrat" panose="02000505000000020004" pitchFamily="2" charset="0"/>
            </a:rPr>
            <a:t>, Alfonso, </a:t>
          </a:r>
          <a:r>
            <a:rPr lang="es-ES" sz="2700" b="1" i="1" kern="1200" dirty="0" smtClean="0">
              <a:latin typeface="Montserrat" panose="02000505000000020004" pitchFamily="2" charset="0"/>
            </a:rPr>
            <a:t>Contratación internacional práctica: cómo evitar los “riesgos contractuales” en el comercio internacional</a:t>
          </a:r>
          <a:r>
            <a:rPr lang="es-ES" sz="2700" b="1" kern="1200" dirty="0" smtClean="0">
              <a:latin typeface="Montserrat" panose="02000505000000020004" pitchFamily="2" charset="0"/>
            </a:rPr>
            <a:t>, Publicaciones ICEX España Exportación e Inversiones, Madrid, 2013.</a:t>
          </a:r>
          <a:endParaRPr lang="es-ES" sz="2700" b="1" kern="1200" dirty="0">
            <a:latin typeface="Montserrat" panose="02000505000000020004" pitchFamily="2" charset="0"/>
          </a:endParaRPr>
        </a:p>
      </dsp:txBody>
      <dsp:txXfrm>
        <a:off x="0" y="1896365"/>
        <a:ext cx="11116491" cy="47282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B8C53-4876-4734-B6E4-1527213CD3E2}">
      <dsp:nvSpPr>
        <dsp:cNvPr id="0" name=""/>
        <dsp:cNvSpPr/>
      </dsp:nvSpPr>
      <dsp:spPr>
        <a:xfrm>
          <a:off x="4430921" y="0"/>
          <a:ext cx="6646381" cy="6048103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otorga el derecho exclusivo de vender en un sector determina­do, y cuya ganancia consiste, en la diferencia entre el precio de compra (descuento mayorista) y el de venta (</a:t>
          </a:r>
          <a:r>
            <a:rPr lang="es-ES" sz="2900" b="1" i="0" u="sng" kern="1200" dirty="0" smtClean="0">
              <a:solidFill>
                <a:schemeClr val="tx1"/>
              </a:solidFill>
              <a:latin typeface="Montserrat" panose="02000505000000020004" pitchFamily="2" charset="0"/>
            </a:rPr>
            <a:t>margen de reventa</a:t>
          </a:r>
          <a:r>
            <a:rPr lang="es-ES" sz="2900" b="1" i="1" u="none" kern="1200" dirty="0" smtClean="0">
              <a:solidFill>
                <a:schemeClr val="tx1"/>
              </a:solidFill>
              <a:latin typeface="Montserrat" panose="02000505000000020004" pitchFamily="2" charset="0"/>
            </a:rPr>
            <a:t>).</a:t>
          </a:r>
          <a:endParaRPr lang="es-ES" sz="29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4430921" y="756013"/>
        <a:ext cx="4378342" cy="4536077"/>
      </dsp:txXfrm>
    </dsp:sp>
    <dsp:sp modelId="{0091A49A-4B1B-4832-813D-CA142452B5D1}">
      <dsp:nvSpPr>
        <dsp:cNvPr id="0" name=""/>
        <dsp:cNvSpPr/>
      </dsp:nvSpPr>
      <dsp:spPr>
        <a:xfrm>
          <a:off x="0" y="0"/>
          <a:ext cx="4430921" cy="60481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Objeto</a:t>
          </a:r>
          <a:endParaRPr lang="es-ES" sz="6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216300" y="216300"/>
        <a:ext cx="3998321" cy="561550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15FBD-90A0-4FC8-AAF6-EE6E3A1C705C}">
      <dsp:nvSpPr>
        <dsp:cNvPr id="0" name=""/>
        <dsp:cNvSpPr/>
      </dsp:nvSpPr>
      <dsp:spPr>
        <a:xfrm>
          <a:off x="4399570" y="0"/>
          <a:ext cx="6599355" cy="6126479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" sz="2600" b="1" i="0" kern="1200" dirty="0" smtClean="0">
              <a:latin typeface="Montserrat" panose="02000505000000020004" pitchFamily="2" charset="0"/>
            </a:rPr>
            <a:t>promover </a:t>
          </a:r>
          <a:r>
            <a:rPr lang="es-ES" sz="2600" b="1" i="0" u="sng" kern="1200" dirty="0" smtClean="0">
              <a:latin typeface="Montserrat" panose="02000505000000020004" pitchFamily="2" charset="0"/>
            </a:rPr>
            <a:t>operaciones comerciales a nombre propio</a:t>
          </a:r>
          <a:r>
            <a:rPr lang="es-ES" sz="2600" b="1" i="0" u="none" kern="1200" dirty="0" smtClean="0">
              <a:latin typeface="Montserrat" panose="02000505000000020004" pitchFamily="2" charset="0"/>
            </a:rPr>
            <a:t> </a:t>
          </a:r>
          <a:r>
            <a:rPr lang="es-ES" sz="2600" b="1" i="0" kern="1200" dirty="0" smtClean="0">
              <a:latin typeface="Montserrat" panose="02000505000000020004" pitchFamily="2" charset="0"/>
            </a:rPr>
            <a:t>de bienes muebles  entregados, por los que se pagará un </a:t>
          </a:r>
          <a:r>
            <a:rPr lang="es-ES" sz="2600" b="1" i="0" u="sng" kern="1200" dirty="0" smtClean="0">
              <a:latin typeface="Montserrat" panose="02000505000000020004" pitchFamily="2" charset="0"/>
            </a:rPr>
            <a:t>precio mínimo determinado</a:t>
          </a:r>
          <a:r>
            <a:rPr lang="es-ES" sz="2600" b="1" i="0" u="none" kern="1200" dirty="0" smtClean="0">
              <a:latin typeface="Montserrat" panose="02000505000000020004" pitchFamily="2" charset="0"/>
            </a:rPr>
            <a:t> </a:t>
          </a:r>
          <a:r>
            <a:rPr lang="es-ES" sz="2600" b="1" i="0" kern="1200" dirty="0" smtClean="0">
              <a:latin typeface="Montserrat" panose="02000505000000020004" pitchFamily="2" charset="0"/>
            </a:rPr>
            <a:t>salvo que los restituya dentro del término establecido (</a:t>
          </a:r>
          <a:r>
            <a:rPr lang="es-ES" sz="2600" b="1" i="0" u="sng" kern="1200" dirty="0" smtClean="0">
              <a:latin typeface="Montserrat" panose="02000505000000020004" pitchFamily="2" charset="0"/>
            </a:rPr>
            <a:t>comisión y </a:t>
          </a:r>
          <a:r>
            <a:rPr lang="es-ES" sz="2600" b="1" i="1" u="sng" kern="1200" dirty="0" smtClean="0">
              <a:latin typeface="Montserrat" panose="02000505000000020004" pitchFamily="2" charset="0"/>
            </a:rPr>
            <a:t>royalties</a:t>
          </a:r>
          <a:r>
            <a:rPr lang="es-ES" sz="2600" b="1" i="0" kern="1200" dirty="0" smtClean="0">
              <a:latin typeface="Montserrat" panose="02000505000000020004" pitchFamily="2" charset="0"/>
            </a:rPr>
            <a:t>).</a:t>
          </a:r>
          <a:endParaRPr lang="es-ES" sz="2600" b="1" kern="1200" dirty="0">
            <a:latin typeface="Montserrat" panose="02000505000000020004" pitchFamily="2" charset="0"/>
          </a:endParaRPr>
        </a:p>
      </dsp:txBody>
      <dsp:txXfrm>
        <a:off x="4399570" y="765810"/>
        <a:ext cx="4301925" cy="4594859"/>
      </dsp:txXfrm>
    </dsp:sp>
    <dsp:sp modelId="{31EAE31F-F979-4E1C-B90B-15B40F9053C2}">
      <dsp:nvSpPr>
        <dsp:cNvPr id="0" name=""/>
        <dsp:cNvSpPr/>
      </dsp:nvSpPr>
      <dsp:spPr>
        <a:xfrm>
          <a:off x="0" y="0"/>
          <a:ext cx="4399570" cy="61264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Objeto</a:t>
          </a:r>
          <a:endParaRPr lang="es-ES" sz="6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214769" y="214769"/>
        <a:ext cx="3970032" cy="569694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350B3-6169-4474-9775-899423DFEF8D}">
      <dsp:nvSpPr>
        <dsp:cNvPr id="0" name=""/>
        <dsp:cNvSpPr/>
      </dsp:nvSpPr>
      <dsp:spPr>
        <a:xfrm>
          <a:off x="0" y="833062"/>
          <a:ext cx="10789920" cy="15590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Diferencias fundamentales entre la Consignación y el Estimatorio: </a:t>
          </a:r>
          <a:endParaRPr lang="es-ES" sz="36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76105" y="909167"/>
        <a:ext cx="10637710" cy="1406815"/>
      </dsp:txXfrm>
    </dsp:sp>
    <dsp:sp modelId="{08DD75DC-C665-4F7E-9ED6-DAEC0B0A0F5A}">
      <dsp:nvSpPr>
        <dsp:cNvPr id="0" name=""/>
        <dsp:cNvSpPr/>
      </dsp:nvSpPr>
      <dsp:spPr>
        <a:xfrm>
          <a:off x="0" y="2392087"/>
          <a:ext cx="10789920" cy="363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580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1" kern="1200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Consignación</a:t>
          </a: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: suministrar (entrega) de bienes muebles que serán liquidados una vez que el </a:t>
          </a:r>
          <a:r>
            <a:rPr lang="es-ES" sz="2800" b="1" kern="1200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Consignatario</a:t>
          </a: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 los consuma o los comercialice a su nombre y por cuenta del Consignador (proveedor extranjero). No procede el cobro de comisión, se cobra al </a:t>
          </a:r>
          <a:r>
            <a:rPr lang="es-ES" sz="2800" b="1" kern="1200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cliente</a:t>
          </a: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 la tasa de margen comercial.</a:t>
          </a:r>
          <a:endParaRPr lang="es-ES" sz="2800" b="1" kern="1200" dirty="0">
            <a:solidFill>
              <a:schemeClr val="tx1"/>
            </a:solidFill>
            <a:latin typeface="Montserrat" panose="02000505000000020004" pitchFamily="2" charset="0"/>
          </a:endParaRPr>
        </a:p>
        <a:p>
          <a:pPr marL="285750" lvl="1" indent="-285750" algn="just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Tipicidad: Resolución 245/2022 MINCEX (GOC-2022-698-O67).</a:t>
          </a:r>
          <a:endParaRPr lang="es-ES" sz="28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0" y="2392087"/>
        <a:ext cx="10789920" cy="363285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350B3-6169-4474-9775-899423DFEF8D}">
      <dsp:nvSpPr>
        <dsp:cNvPr id="0" name=""/>
        <dsp:cNvSpPr/>
      </dsp:nvSpPr>
      <dsp:spPr>
        <a:xfrm>
          <a:off x="0" y="1210587"/>
          <a:ext cx="10789920" cy="15590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Diferencias fundamentales entre la Agencia y el Estimatorio: </a:t>
          </a:r>
          <a:endParaRPr lang="es-ES" sz="36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76105" y="1286692"/>
        <a:ext cx="10637710" cy="1406815"/>
      </dsp:txXfrm>
    </dsp:sp>
    <dsp:sp modelId="{08DD75DC-C665-4F7E-9ED6-DAEC0B0A0F5A}">
      <dsp:nvSpPr>
        <dsp:cNvPr id="0" name=""/>
        <dsp:cNvSpPr/>
      </dsp:nvSpPr>
      <dsp:spPr>
        <a:xfrm>
          <a:off x="0" y="2769612"/>
          <a:ext cx="10789920" cy="28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580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Agencia: El </a:t>
          </a:r>
          <a:r>
            <a:rPr lang="es-ES" sz="2800" b="1" kern="1200" cap="small" dirty="0" smtClean="0">
              <a:solidFill>
                <a:schemeClr val="tx1"/>
              </a:solidFill>
              <a:latin typeface="Montserrat" panose="02000505000000020004" pitchFamily="2" charset="0"/>
            </a:rPr>
            <a:t>Agente</a:t>
          </a: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 se obliga a desplegar una actividad ade­cuada para lograr clientes para su </a:t>
          </a:r>
          <a:r>
            <a:rPr lang="es-ES" sz="2800" b="1" kern="1200" cap="small" dirty="0" smtClean="0">
              <a:solidFill>
                <a:schemeClr val="tx1"/>
              </a:solidFill>
              <a:latin typeface="Montserrat" panose="02000505000000020004" pitchFamily="2" charset="0"/>
            </a:rPr>
            <a:t>Principal</a:t>
          </a: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, y remitir a éste los pe­didos de mercaderías y servicios cuya comercialización le ha sido encomendada.</a:t>
          </a:r>
          <a:endParaRPr lang="es-ES" sz="2800" b="1" kern="1200" dirty="0">
            <a:solidFill>
              <a:schemeClr val="tx1"/>
            </a:solidFill>
            <a:latin typeface="Montserrat" panose="02000505000000020004" pitchFamily="2" charset="0"/>
          </a:endParaRPr>
        </a:p>
        <a:p>
          <a:pPr marL="285750" lvl="1" indent="-285750" algn="just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No es </a:t>
          </a:r>
          <a:r>
            <a:rPr lang="es-ES" sz="2800" b="1" kern="1200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parte</a:t>
          </a: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 en los contratos que se celebran a raíz de su intervención.</a:t>
          </a:r>
          <a:endParaRPr lang="es-ES" sz="28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0" y="2769612"/>
        <a:ext cx="10789920" cy="282555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B8C53-4876-4734-B6E4-1527213CD3E2}">
      <dsp:nvSpPr>
        <dsp:cNvPr id="0" name=""/>
        <dsp:cNvSpPr/>
      </dsp:nvSpPr>
      <dsp:spPr>
        <a:xfrm>
          <a:off x="4430921" y="0"/>
          <a:ext cx="6646381" cy="6048103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1" kern="1200" dirty="0" smtClean="0">
              <a:latin typeface="Montserrat" panose="02000505000000020004" pitchFamily="2" charset="0"/>
            </a:rPr>
            <a:t>actividad es </a:t>
          </a:r>
          <a:r>
            <a:rPr lang="es-ES" sz="2600" b="1" u="sng" kern="1200" dirty="0" smtClean="0">
              <a:latin typeface="Montserrat" panose="02000505000000020004" pitchFamily="2" charset="0"/>
            </a:rPr>
            <a:t>controlada</a:t>
          </a:r>
          <a:r>
            <a:rPr lang="es-ES" sz="2600" b="1" kern="1200" dirty="0" smtClean="0">
              <a:latin typeface="Montserrat" panose="02000505000000020004" pitchFamily="2" charset="0"/>
            </a:rPr>
            <a:t> e impulsada por el </a:t>
          </a:r>
          <a:r>
            <a:rPr lang="es-ES" sz="2600" b="1" kern="1200" cap="small" dirty="0" smtClean="0">
              <a:latin typeface="Montserrat" panose="02000505000000020004" pitchFamily="2" charset="0"/>
            </a:rPr>
            <a:t>Concedente</a:t>
          </a:r>
          <a:r>
            <a:rPr lang="es-ES" sz="2600" b="1" kern="1200" dirty="0" smtClean="0">
              <a:latin typeface="Montserrat" panose="02000505000000020004" pitchFamily="2" charset="0"/>
            </a:rPr>
            <a:t>, a fin de organizar la realización de una tarea permanente confiada al </a:t>
          </a:r>
          <a:r>
            <a:rPr lang="es-ES" sz="2600" b="1" kern="1200" cap="small" dirty="0" smtClean="0">
              <a:latin typeface="Montserrat" panose="02000505000000020004" pitchFamily="2" charset="0"/>
            </a:rPr>
            <a:t>Concesionario</a:t>
          </a:r>
          <a:r>
            <a:rPr lang="es-ES" sz="2600" b="1" kern="1200" dirty="0" smtClean="0">
              <a:latin typeface="Montserrat" panose="02000505000000020004" pitchFamily="2" charset="0"/>
            </a:rPr>
            <a:t>, que enajena en parte su indepen­dencia económica y se desempeña como auxiliar.</a:t>
          </a:r>
          <a:endParaRPr lang="es-ES" sz="2600" b="1" kern="1200" dirty="0">
            <a:latin typeface="Montserrat" panose="02000505000000020004" pitchFamily="2" charset="0"/>
          </a:endParaRPr>
        </a:p>
      </dsp:txBody>
      <dsp:txXfrm>
        <a:off x="4430921" y="756013"/>
        <a:ext cx="4378342" cy="4536077"/>
      </dsp:txXfrm>
    </dsp:sp>
    <dsp:sp modelId="{0091A49A-4B1B-4832-813D-CA142452B5D1}">
      <dsp:nvSpPr>
        <dsp:cNvPr id="0" name=""/>
        <dsp:cNvSpPr/>
      </dsp:nvSpPr>
      <dsp:spPr>
        <a:xfrm>
          <a:off x="0" y="0"/>
          <a:ext cx="4430921" cy="60481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Objeto</a:t>
          </a:r>
          <a:endParaRPr lang="es-ES" sz="6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216300" y="216300"/>
        <a:ext cx="3998321" cy="561550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3EBA6-E008-4120-8046-856CDCA98EAB}">
      <dsp:nvSpPr>
        <dsp:cNvPr id="0" name=""/>
        <dsp:cNvSpPr/>
      </dsp:nvSpPr>
      <dsp:spPr>
        <a:xfrm rot="5400000">
          <a:off x="5042262" y="-487244"/>
          <a:ext cx="4838482" cy="70225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just" defTabSz="1466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300" b="1" kern="1200" dirty="0" smtClean="0">
              <a:latin typeface="Montserrat" panose="02000505000000020004" pitchFamily="2" charset="0"/>
            </a:rPr>
            <a:t>Regulación del COMEX de servicios: Resolución 258/2022 MINCEX </a:t>
          </a:r>
          <a:r>
            <a:rPr lang="es-ES" sz="3300" b="1" i="0" kern="1200" dirty="0" smtClean="0">
              <a:latin typeface="Montserrat" panose="02000505000000020004" pitchFamily="2" charset="0"/>
            </a:rPr>
            <a:t>(GOC-2022-1114-O124) – Artículo 1.2 (ámbito material)</a:t>
          </a:r>
          <a:endParaRPr lang="es-ES" sz="3300" b="1" kern="1200" dirty="0">
            <a:latin typeface="Montserrat" panose="02000505000000020004" pitchFamily="2" charset="0"/>
          </a:endParaRPr>
        </a:p>
        <a:p>
          <a:pPr marL="285750" lvl="1" indent="-285750" algn="just" defTabSz="1466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300" b="1" kern="1200" dirty="0" err="1" smtClean="0">
              <a:latin typeface="Montserrat" panose="02000505000000020004" pitchFamily="2" charset="0"/>
            </a:rPr>
            <a:t>Multimodalidad</a:t>
          </a:r>
          <a:r>
            <a:rPr lang="es-ES" sz="3300" b="1" kern="1200" dirty="0" smtClean="0">
              <a:latin typeface="Montserrat" panose="02000505000000020004" pitchFamily="2" charset="0"/>
            </a:rPr>
            <a:t> del comercio de servicios conforme al AGCS-OMC</a:t>
          </a:r>
          <a:endParaRPr lang="es-ES" sz="3300" b="1" kern="1200" dirty="0">
            <a:latin typeface="Montserrat" panose="02000505000000020004" pitchFamily="2" charset="0"/>
          </a:endParaRPr>
        </a:p>
      </dsp:txBody>
      <dsp:txXfrm rot="-5400000">
        <a:off x="3950208" y="841005"/>
        <a:ext cx="6786397" cy="4366092"/>
      </dsp:txXfrm>
    </dsp:sp>
    <dsp:sp modelId="{D029DAFF-35F8-40DF-9001-0041CB0E0300}">
      <dsp:nvSpPr>
        <dsp:cNvPr id="0" name=""/>
        <dsp:cNvSpPr/>
      </dsp:nvSpPr>
      <dsp:spPr>
        <a:xfrm>
          <a:off x="0" y="0"/>
          <a:ext cx="3950208" cy="60481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COMEX de servicios</a:t>
          </a:r>
          <a:endParaRPr lang="es-ES" sz="5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192833" y="192833"/>
        <a:ext cx="3564542" cy="566243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67A8A-DC27-45C2-925C-B2EF194D19E0}">
      <dsp:nvSpPr>
        <dsp:cNvPr id="0" name=""/>
        <dsp:cNvSpPr/>
      </dsp:nvSpPr>
      <dsp:spPr>
        <a:xfrm rot="16200000">
          <a:off x="1116874" y="-1116874"/>
          <a:ext cx="3317965" cy="555171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Presencia </a:t>
          </a:r>
          <a:r>
            <a:rPr lang="es-ES" sz="32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de personas </a:t>
          </a:r>
          <a:r>
            <a:rPr lang="es-ES" sz="32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físicas</a:t>
          </a:r>
          <a:endParaRPr lang="es-ES" sz="320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 rot="5400000">
        <a:off x="0" y="0"/>
        <a:ext cx="5551713" cy="2488474"/>
      </dsp:txXfrm>
    </dsp:sp>
    <dsp:sp modelId="{5E35586D-0258-451E-B541-6E88678B0A00}">
      <dsp:nvSpPr>
        <dsp:cNvPr id="0" name=""/>
        <dsp:cNvSpPr/>
      </dsp:nvSpPr>
      <dsp:spPr>
        <a:xfrm>
          <a:off x="5447230" y="0"/>
          <a:ext cx="5551713" cy="3317965"/>
        </a:xfrm>
        <a:prstGeom prst="round1Rect">
          <a:avLst/>
        </a:prstGeom>
        <a:solidFill>
          <a:schemeClr val="accent3">
            <a:hueOff val="-411354"/>
            <a:satOff val="-7224"/>
            <a:lumOff val="-131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Suministro </a:t>
          </a:r>
          <a:r>
            <a:rPr lang="es-ES" sz="32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transfronterizo</a:t>
          </a:r>
          <a:endParaRPr lang="es-ES" sz="3200" b="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5447230" y="0"/>
        <a:ext cx="5551713" cy="2488474"/>
      </dsp:txXfrm>
    </dsp:sp>
    <dsp:sp modelId="{47DAA421-1995-4EF5-95E5-8E29FB7A2209}">
      <dsp:nvSpPr>
        <dsp:cNvPr id="0" name=""/>
        <dsp:cNvSpPr/>
      </dsp:nvSpPr>
      <dsp:spPr>
        <a:xfrm rot="10800000">
          <a:off x="0" y="3317965"/>
          <a:ext cx="5551713" cy="3317965"/>
        </a:xfrm>
        <a:prstGeom prst="round1Rect">
          <a:avLst/>
        </a:prstGeom>
        <a:solidFill>
          <a:schemeClr val="accent3">
            <a:hueOff val="-822709"/>
            <a:satOff val="-14447"/>
            <a:lumOff val="-261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Presencia </a:t>
          </a:r>
          <a:r>
            <a:rPr lang="es-ES" sz="32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comercial</a:t>
          </a:r>
          <a:endParaRPr lang="es-ES" sz="320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 rot="10800000">
        <a:off x="0" y="4147456"/>
        <a:ext cx="5551713" cy="2488474"/>
      </dsp:txXfrm>
    </dsp:sp>
    <dsp:sp modelId="{8B7EE44E-E477-44A6-8E95-CFB1C5EAA537}">
      <dsp:nvSpPr>
        <dsp:cNvPr id="0" name=""/>
        <dsp:cNvSpPr/>
      </dsp:nvSpPr>
      <dsp:spPr>
        <a:xfrm rot="5400000">
          <a:off x="6564104" y="2201091"/>
          <a:ext cx="3317965" cy="5551713"/>
        </a:xfrm>
        <a:prstGeom prst="round1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Consumo en el </a:t>
          </a:r>
          <a:r>
            <a:rPr lang="es-ES" sz="32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extranjero</a:t>
          </a:r>
          <a:endParaRPr lang="es-ES" sz="320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 rot="-5400000">
        <a:off x="5447231" y="4147455"/>
        <a:ext cx="5551713" cy="2488474"/>
      </dsp:txXfrm>
    </dsp:sp>
    <dsp:sp modelId="{92D89841-76FB-4575-AD4D-F2BAA1709FC7}">
      <dsp:nvSpPr>
        <dsp:cNvPr id="0" name=""/>
        <dsp:cNvSpPr/>
      </dsp:nvSpPr>
      <dsp:spPr>
        <a:xfrm>
          <a:off x="3113234" y="2103507"/>
          <a:ext cx="4876958" cy="2428916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300" b="1" kern="1200" cap="small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Multimodalidad</a:t>
          </a:r>
          <a:r>
            <a:rPr lang="es-ES" sz="3300" b="1" kern="1200" cap="sm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 en el comercio exterior de servicios</a:t>
          </a:r>
          <a:endParaRPr lang="es-ES" sz="330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3231804" y="2222077"/>
        <a:ext cx="4639818" cy="219177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69591-B00F-4F6A-83E2-AF21D47D2D73}">
      <dsp:nvSpPr>
        <dsp:cNvPr id="0" name=""/>
        <dsp:cNvSpPr/>
      </dsp:nvSpPr>
      <dsp:spPr>
        <a:xfrm>
          <a:off x="4420470" y="0"/>
          <a:ext cx="6630706" cy="5564777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b="1" kern="1200" dirty="0" smtClean="0">
              <a:latin typeface="Montserrat" panose="02000505000000020004" pitchFamily="2" charset="0"/>
            </a:rPr>
            <a:t>Servicios logísticos de distribución de mercancías: Transporte y Almacenamiento – CNAE, Sección H</a:t>
          </a:r>
          <a:endParaRPr lang="es-ES" sz="2700" b="1" kern="1200" dirty="0">
            <a:latin typeface="Montserrat" panose="02000505000000020004" pitchFamily="2" charset="0"/>
          </a:endParaRPr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b="1" kern="1200" dirty="0" smtClean="0">
              <a:latin typeface="Montserrat" panose="02000505000000020004" pitchFamily="2" charset="0"/>
            </a:rPr>
            <a:t>Servicios de transporte y conexos: </a:t>
          </a:r>
          <a:r>
            <a:rPr lang="es-419" sz="2700" b="1" u="none" kern="1200" noProof="0" dirty="0" smtClean="0">
              <a:latin typeface="Montserrat" panose="02000505000000020004" pitchFamily="2" charset="0"/>
            </a:rPr>
            <a:t>Clasificación</a:t>
          </a:r>
          <a:r>
            <a:rPr lang="en-GB" sz="2700" b="1" u="none" kern="1200" dirty="0" smtClean="0">
              <a:latin typeface="Montserrat" panose="02000505000000020004" pitchFamily="2" charset="0"/>
            </a:rPr>
            <a:t> Sectorial de </a:t>
          </a:r>
          <a:r>
            <a:rPr lang="es-419" sz="2700" b="1" u="none" kern="1200" noProof="0" dirty="0" smtClean="0">
              <a:latin typeface="Montserrat" panose="02000505000000020004" pitchFamily="2" charset="0"/>
            </a:rPr>
            <a:t>los Servicios </a:t>
          </a:r>
          <a:r>
            <a:rPr lang="en-GB" sz="2700" b="1" u="none" kern="1200" dirty="0" smtClean="0">
              <a:latin typeface="Montserrat" panose="02000505000000020004" pitchFamily="2" charset="0"/>
            </a:rPr>
            <a:t>OMC: MTN.GNS/W/120</a:t>
          </a:r>
          <a:endParaRPr lang="es-ES" sz="2700" b="1" kern="1200" dirty="0">
            <a:latin typeface="Montserrat" panose="02000505000000020004" pitchFamily="2" charset="0"/>
          </a:endParaRPr>
        </a:p>
      </dsp:txBody>
      <dsp:txXfrm>
        <a:off x="4420470" y="695597"/>
        <a:ext cx="4543915" cy="4173583"/>
      </dsp:txXfrm>
    </dsp:sp>
    <dsp:sp modelId="{32460832-3CCE-490B-8097-6846966031F2}">
      <dsp:nvSpPr>
        <dsp:cNvPr id="0" name=""/>
        <dsp:cNvSpPr/>
      </dsp:nvSpPr>
      <dsp:spPr>
        <a:xfrm>
          <a:off x="0" y="0"/>
          <a:ext cx="4420470" cy="55647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Objeto</a:t>
          </a:r>
          <a:endParaRPr lang="es-ES" sz="6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215790" y="215790"/>
        <a:ext cx="3988890" cy="513319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CBC60-BC48-4CE6-B9A1-ED9AE59D4F3A}">
      <dsp:nvSpPr>
        <dsp:cNvPr id="0" name=""/>
        <dsp:cNvSpPr/>
      </dsp:nvSpPr>
      <dsp:spPr>
        <a:xfrm>
          <a:off x="0" y="126641"/>
          <a:ext cx="11116491" cy="187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Bibliografía mínima recomendada – Contrato de franquicia</a:t>
          </a:r>
          <a:endParaRPr lang="es-ES" sz="32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0" y="126641"/>
        <a:ext cx="11116491" cy="1872000"/>
      </dsp:txXfrm>
    </dsp:sp>
    <dsp:sp modelId="{97A84190-B1D2-414F-9036-771C67E6EBFC}">
      <dsp:nvSpPr>
        <dsp:cNvPr id="0" name=""/>
        <dsp:cNvSpPr/>
      </dsp:nvSpPr>
      <dsp:spPr>
        <a:xfrm>
          <a:off x="0" y="1998641"/>
          <a:ext cx="11116491" cy="45498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0" lvl="1" indent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800" b="1" kern="1200" cap="small" baseline="0" dirty="0" smtClean="0">
              <a:latin typeface="Montserrat" panose="02000505000000020004" pitchFamily="2" charset="0"/>
            </a:rPr>
            <a:t>Arce </a:t>
          </a:r>
          <a:r>
            <a:rPr lang="es-ES" sz="2800" b="1" kern="1200" cap="small" baseline="0" dirty="0" err="1" smtClean="0">
              <a:latin typeface="Montserrat" panose="02000505000000020004" pitchFamily="2" charset="0"/>
            </a:rPr>
            <a:t>Gargollo</a:t>
          </a:r>
          <a:r>
            <a:rPr lang="es-ES" sz="2800" b="1" kern="1200" dirty="0" smtClean="0">
              <a:latin typeface="Montserrat" panose="02000505000000020004" pitchFamily="2" charset="0"/>
            </a:rPr>
            <a:t>, Javier, </a:t>
          </a:r>
          <a:r>
            <a:rPr lang="es-ES" sz="2800" b="1" i="1" kern="1200" dirty="0" smtClean="0">
              <a:latin typeface="Montserrat" panose="02000505000000020004" pitchFamily="2" charset="0"/>
            </a:rPr>
            <a:t>Contratos mercantiles atípicos</a:t>
          </a:r>
          <a:r>
            <a:rPr lang="es-ES" sz="2800" b="1" kern="1200" dirty="0" smtClean="0">
              <a:latin typeface="Montserrat" panose="02000505000000020004" pitchFamily="2" charset="0"/>
            </a:rPr>
            <a:t>, Porrúa, 14ta ed., México, 2010.</a:t>
          </a:r>
          <a:endParaRPr lang="es-ES" sz="2800" b="1" kern="1200" dirty="0">
            <a:latin typeface="Montserrat" panose="02000505000000020004" pitchFamily="2" charset="0"/>
          </a:endParaRPr>
        </a:p>
        <a:p>
          <a:pPr marL="0" lvl="1" indent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800" b="1" kern="1200" cap="small" baseline="0" dirty="0" err="1" smtClean="0">
              <a:latin typeface="Montserrat" panose="02000505000000020004" pitchFamily="2" charset="0"/>
            </a:rPr>
            <a:t>Farina</a:t>
          </a:r>
          <a:r>
            <a:rPr lang="es-ES" sz="2800" b="1" kern="1200" dirty="0" smtClean="0">
              <a:latin typeface="Montserrat" panose="02000505000000020004" pitchFamily="2" charset="0"/>
            </a:rPr>
            <a:t>, Juan, </a:t>
          </a:r>
          <a:r>
            <a:rPr lang="es-ES" sz="2800" b="1" i="1" kern="1200" dirty="0" smtClean="0">
              <a:latin typeface="Montserrat" panose="02000505000000020004" pitchFamily="2" charset="0"/>
            </a:rPr>
            <a:t>Contratos comerciales modernos</a:t>
          </a:r>
          <a:r>
            <a:rPr lang="es-ES" sz="2800" b="1" kern="1200" dirty="0" smtClean="0">
              <a:latin typeface="Montserrat" panose="02000505000000020004" pitchFamily="2" charset="0"/>
            </a:rPr>
            <a:t>, </a:t>
          </a:r>
          <a:r>
            <a:rPr lang="es-ES" sz="2800" b="1" kern="1200" dirty="0" err="1" smtClean="0">
              <a:latin typeface="Montserrat" panose="02000505000000020004" pitchFamily="2" charset="0"/>
            </a:rPr>
            <a:t>Astrea</a:t>
          </a:r>
          <a:r>
            <a:rPr lang="es-ES" sz="2800" b="1" kern="1200" dirty="0" smtClean="0">
              <a:latin typeface="Montserrat" panose="02000505000000020004" pitchFamily="2" charset="0"/>
            </a:rPr>
            <a:t>, 2da actualizada y ampliada, Buenos Aires, 1999.</a:t>
          </a:r>
          <a:endParaRPr lang="es-ES" sz="2800" b="1" kern="1200" dirty="0">
            <a:latin typeface="Montserrat" panose="02000505000000020004" pitchFamily="2" charset="0"/>
          </a:endParaRPr>
        </a:p>
        <a:p>
          <a:pPr marL="0" lvl="1" indent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800" b="1" i="0" kern="1200" cap="small" baseline="0" dirty="0" smtClean="0">
              <a:latin typeface="Montserrat" panose="02000505000000020004" pitchFamily="2" charset="0"/>
            </a:rPr>
            <a:t>Instituto Internacional para la Unificación del Derecho Privado</a:t>
          </a:r>
          <a:r>
            <a:rPr lang="es-ES" sz="2800" b="1" i="0" kern="1200" dirty="0" smtClean="0">
              <a:latin typeface="Montserrat" panose="02000505000000020004" pitchFamily="2" charset="0"/>
            </a:rPr>
            <a:t>, </a:t>
          </a:r>
          <a:r>
            <a:rPr lang="es-ES" sz="2800" b="1" i="1" kern="1200" dirty="0" smtClean="0">
              <a:latin typeface="Montserrat" panose="02000505000000020004" pitchFamily="2" charset="0"/>
            </a:rPr>
            <a:t>Guía para los acuerdos de franquicia principal internacional, </a:t>
          </a:r>
          <a:r>
            <a:rPr lang="es-ES" sz="2800" b="1" i="0" kern="1200" dirty="0" smtClean="0">
              <a:latin typeface="Montserrat" panose="02000505000000020004" pitchFamily="2" charset="0"/>
            </a:rPr>
            <a:t>UNIDROIT, Roma, 2005.</a:t>
          </a:r>
          <a:endParaRPr lang="es-ES" sz="2800" b="1" kern="1200" dirty="0">
            <a:latin typeface="Montserrat" panose="02000505000000020004" pitchFamily="2" charset="0"/>
          </a:endParaRPr>
        </a:p>
        <a:p>
          <a:pPr marL="0" lvl="1" indent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800" b="1" kern="1200" cap="small" baseline="0" dirty="0" smtClean="0">
              <a:latin typeface="Montserrat" panose="02000505000000020004" pitchFamily="2" charset="0"/>
            </a:rPr>
            <a:t>León Tovar</a:t>
          </a:r>
          <a:r>
            <a:rPr lang="es-ES" sz="2800" b="1" kern="1200" dirty="0" smtClean="0">
              <a:latin typeface="Montserrat" panose="02000505000000020004" pitchFamily="2" charset="0"/>
            </a:rPr>
            <a:t>, </a:t>
          </a:r>
          <a:r>
            <a:rPr lang="es-ES" sz="2800" b="1" kern="1200" dirty="0" err="1" smtClean="0">
              <a:latin typeface="Montserrat" panose="02000505000000020004" pitchFamily="2" charset="0"/>
            </a:rPr>
            <a:t>Soyla</a:t>
          </a:r>
          <a:r>
            <a:rPr lang="es-ES" sz="2800" b="1" kern="1200" dirty="0" smtClean="0">
              <a:latin typeface="Montserrat" panose="02000505000000020004" pitchFamily="2" charset="0"/>
            </a:rPr>
            <a:t> H., </a:t>
          </a:r>
          <a:r>
            <a:rPr lang="es-ES" sz="2800" b="1" i="1" kern="1200" dirty="0" smtClean="0">
              <a:latin typeface="Montserrat" panose="02000505000000020004" pitchFamily="2" charset="0"/>
            </a:rPr>
            <a:t>Contratos mercantiles</a:t>
          </a:r>
          <a:r>
            <a:rPr lang="es-ES" sz="2800" b="1" kern="1200" dirty="0" smtClean="0">
              <a:latin typeface="Montserrat" panose="02000505000000020004" pitchFamily="2" charset="0"/>
            </a:rPr>
            <a:t>, Oxford </a:t>
          </a:r>
          <a:r>
            <a:rPr lang="es-ES" sz="2800" b="1" kern="1200" dirty="0" err="1" smtClean="0">
              <a:latin typeface="Montserrat" panose="02000505000000020004" pitchFamily="2" charset="0"/>
            </a:rPr>
            <a:t>University</a:t>
          </a:r>
          <a:r>
            <a:rPr lang="es-ES" sz="2800" b="1" kern="1200" dirty="0" smtClean="0">
              <a:latin typeface="Montserrat" panose="02000505000000020004" pitchFamily="2" charset="0"/>
            </a:rPr>
            <a:t> </a:t>
          </a:r>
          <a:r>
            <a:rPr lang="es-ES" sz="2800" b="1" kern="1200" dirty="0" err="1" smtClean="0">
              <a:latin typeface="Montserrat" panose="02000505000000020004" pitchFamily="2" charset="0"/>
            </a:rPr>
            <a:t>Press</a:t>
          </a:r>
          <a:r>
            <a:rPr lang="es-ES" sz="2800" b="1" kern="1200" dirty="0" smtClean="0">
              <a:latin typeface="Montserrat" panose="02000505000000020004" pitchFamily="2" charset="0"/>
            </a:rPr>
            <a:t>, 2004.</a:t>
          </a:r>
          <a:endParaRPr lang="es-ES" sz="2800" b="1" kern="1200" dirty="0">
            <a:latin typeface="Montserrat" panose="02000505000000020004" pitchFamily="2" charset="0"/>
          </a:endParaRPr>
        </a:p>
      </dsp:txBody>
      <dsp:txXfrm>
        <a:off x="0" y="1998641"/>
        <a:ext cx="11116491" cy="454983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29F2F-D4D3-4CA5-93D2-BD3290CFBC0C}">
      <dsp:nvSpPr>
        <dsp:cNvPr id="0" name=""/>
        <dsp:cNvSpPr/>
      </dsp:nvSpPr>
      <dsp:spPr>
        <a:xfrm>
          <a:off x="-6886985" y="-1061401"/>
          <a:ext cx="8262345" cy="8262345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61768-6B1A-46C1-B551-0E8CFE9D796F}">
      <dsp:nvSpPr>
        <dsp:cNvPr id="0" name=""/>
        <dsp:cNvSpPr/>
      </dsp:nvSpPr>
      <dsp:spPr>
        <a:xfrm>
          <a:off x="1128601" y="516738"/>
          <a:ext cx="10033881" cy="24746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2194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cap="small" dirty="0" err="1" smtClean="0">
              <a:solidFill>
                <a:schemeClr val="tx1"/>
              </a:solidFill>
              <a:latin typeface="Montserrat" panose="02000505000000020004" pitchFamily="2" charset="0"/>
            </a:rPr>
            <a:t>Franquiciante</a:t>
          </a:r>
          <a:r>
            <a:rPr lang="es-ES" sz="24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 otorga licencia a un (</a:t>
          </a:r>
          <a:r>
            <a:rPr lang="es-ES" sz="2400" b="1" kern="1200" cap="small" dirty="0" smtClean="0">
              <a:solidFill>
                <a:schemeClr val="tx1"/>
              </a:solidFill>
              <a:latin typeface="Montserrat" panose="02000505000000020004" pitchFamily="2" charset="0"/>
            </a:rPr>
            <a:t>Franquiciado</a:t>
          </a:r>
          <a:r>
            <a:rPr lang="es-ES" sz="24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) para que venda productos o servicios de su titularidad a cambio del pago de un canon inicial o cuotas periódicas por este privilegio, más regalías sobre grandes ventas.</a:t>
          </a:r>
        </a:p>
      </dsp:txBody>
      <dsp:txXfrm>
        <a:off x="1128601" y="516738"/>
        <a:ext cx="10033881" cy="2474658"/>
      </dsp:txXfrm>
    </dsp:sp>
    <dsp:sp modelId="{5CD9605A-2E2A-4298-9E0F-17C715AA00E7}">
      <dsp:nvSpPr>
        <dsp:cNvPr id="0" name=""/>
        <dsp:cNvSpPr/>
      </dsp:nvSpPr>
      <dsp:spPr>
        <a:xfrm>
          <a:off x="32386" y="657852"/>
          <a:ext cx="2192430" cy="2192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533D4-2F64-43BD-B7DF-51C00FC91A95}">
      <dsp:nvSpPr>
        <dsp:cNvPr id="0" name=""/>
        <dsp:cNvSpPr/>
      </dsp:nvSpPr>
      <dsp:spPr>
        <a:xfrm>
          <a:off x="1128601" y="3148146"/>
          <a:ext cx="10033881" cy="2474658"/>
        </a:xfrm>
        <a:prstGeom prst="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2194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Elementos que se suelen regular: control de la publicidad; suministro de equipos, productos, mercancías y/o servicios; propiedad intelectual; modificación y terminación contractual; responsabilidad por actos de terceros; derecho aplicable y resolución de conflictos; etc. </a:t>
          </a:r>
          <a:endParaRPr lang="es-ES" sz="24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1128601" y="3148146"/>
        <a:ext cx="10033881" cy="2474658"/>
      </dsp:txXfrm>
    </dsp:sp>
    <dsp:sp modelId="{B5D06897-C85E-4D61-BDA1-44CD653564C2}">
      <dsp:nvSpPr>
        <dsp:cNvPr id="0" name=""/>
        <dsp:cNvSpPr/>
      </dsp:nvSpPr>
      <dsp:spPr>
        <a:xfrm>
          <a:off x="32386" y="3289260"/>
          <a:ext cx="2192430" cy="2192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-1234063"/>
              <a:satOff val="-2167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CBC60-BC48-4CE6-B9A1-ED9AE59D4F3A}">
      <dsp:nvSpPr>
        <dsp:cNvPr id="0" name=""/>
        <dsp:cNvSpPr/>
      </dsp:nvSpPr>
      <dsp:spPr>
        <a:xfrm>
          <a:off x="0" y="67397"/>
          <a:ext cx="11116491" cy="1353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3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Hemerografía</a:t>
          </a:r>
          <a:r>
            <a:rPr lang="es-E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 mínima recomendada</a:t>
          </a:r>
          <a:endParaRPr lang="es-ES" sz="36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0" y="67397"/>
        <a:ext cx="11116491" cy="1353600"/>
      </dsp:txXfrm>
    </dsp:sp>
    <dsp:sp modelId="{97A84190-B1D2-414F-9036-771C67E6EBFC}">
      <dsp:nvSpPr>
        <dsp:cNvPr id="0" name=""/>
        <dsp:cNvSpPr/>
      </dsp:nvSpPr>
      <dsp:spPr>
        <a:xfrm>
          <a:off x="0" y="1420997"/>
          <a:ext cx="11116491" cy="51606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0" lvl="1" indent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" sz="2800" b="1" kern="1200" cap="small" baseline="0" dirty="0" smtClean="0">
              <a:latin typeface="Montserrat" panose="02000505000000020004" pitchFamily="2" charset="0"/>
            </a:rPr>
            <a:t>Caballero Álvarez</a:t>
          </a:r>
          <a:r>
            <a:rPr lang="es-ES" sz="2800" b="1" kern="1200" dirty="0" smtClean="0">
              <a:latin typeface="Montserrat" panose="02000505000000020004" pitchFamily="2" charset="0"/>
            </a:rPr>
            <a:t>, E. y </a:t>
          </a:r>
          <a:r>
            <a:rPr lang="es-ES" sz="2800" b="1" kern="1200" cap="small" baseline="0" dirty="0" smtClean="0">
              <a:latin typeface="Montserrat" panose="02000505000000020004" pitchFamily="2" charset="0"/>
            </a:rPr>
            <a:t>Sánchez Pérez</a:t>
          </a:r>
          <a:r>
            <a:rPr lang="es-ES" sz="2800" b="1" kern="1200" dirty="0" smtClean="0">
              <a:latin typeface="Montserrat" panose="02000505000000020004" pitchFamily="2" charset="0"/>
            </a:rPr>
            <a:t>, C., “</a:t>
          </a:r>
          <a:r>
            <a:rPr lang="es-ES" sz="2800" b="1" i="1" kern="1200" dirty="0" smtClean="0">
              <a:latin typeface="Montserrat" panose="02000505000000020004" pitchFamily="2" charset="0"/>
            </a:rPr>
            <a:t>Regulación de la definición de Inversión Extranjera en Cuba: una contradicción entre la promoción, protección y responsabilidad legal”</a:t>
          </a:r>
          <a:r>
            <a:rPr lang="es-ES" sz="2800" b="1" kern="1200" dirty="0" smtClean="0">
              <a:latin typeface="Montserrat" panose="02000505000000020004" pitchFamily="2" charset="0"/>
            </a:rPr>
            <a:t>, en </a:t>
          </a:r>
          <a:r>
            <a:rPr lang="es-ES" sz="2800" b="1" i="1" kern="1200" dirty="0" smtClean="0">
              <a:latin typeface="Montserrat" panose="02000505000000020004" pitchFamily="2" charset="0"/>
            </a:rPr>
            <a:t>Abogacía-Boletín ONBC </a:t>
          </a:r>
          <a:r>
            <a:rPr lang="es-ES" sz="2800" b="1" i="0" kern="1200" dirty="0" smtClean="0">
              <a:latin typeface="Montserrat" panose="02000505000000020004" pitchFamily="2" charset="0"/>
            </a:rPr>
            <a:t>No. 66, julio-diciembre de 2021, pp. 128-143.</a:t>
          </a:r>
          <a:endParaRPr lang="es-ES" sz="2800" b="1" kern="1200" dirty="0">
            <a:latin typeface="Montserrat" panose="02000505000000020004" pitchFamily="2" charset="0"/>
          </a:endParaRP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800" b="1" i="0" kern="1200" cap="small" baseline="0" dirty="0" smtClean="0">
              <a:latin typeface="Montserrat" panose="02000505000000020004" pitchFamily="2" charset="0"/>
            </a:rPr>
            <a:t>Delgado Vergara</a:t>
          </a:r>
          <a:r>
            <a:rPr lang="es-ES" sz="2800" b="1" i="0" kern="1200" dirty="0" smtClean="0">
              <a:latin typeface="Montserrat" panose="02000505000000020004" pitchFamily="2" charset="0"/>
            </a:rPr>
            <a:t>, T., “</a:t>
          </a:r>
          <a:r>
            <a:rPr lang="es-ES" sz="2800" b="1" i="1" kern="1200" dirty="0" smtClean="0">
              <a:latin typeface="Montserrat" panose="02000505000000020004" pitchFamily="2" charset="0"/>
            </a:rPr>
            <a:t>La calificación del negocio contractual atípico”, </a:t>
          </a:r>
          <a:r>
            <a:rPr lang="es-ES" sz="2800" b="1" i="0" kern="1200" dirty="0" smtClean="0">
              <a:latin typeface="Montserrat" panose="02000505000000020004" pitchFamily="2" charset="0"/>
            </a:rPr>
            <a:t>en </a:t>
          </a:r>
          <a:r>
            <a:rPr lang="es-ES" sz="2800" b="1" i="0" kern="1200" cap="small" baseline="0" dirty="0" err="1" smtClean="0">
              <a:latin typeface="Montserrat" panose="02000505000000020004" pitchFamily="2" charset="0"/>
            </a:rPr>
            <a:t>Flamini</a:t>
          </a:r>
          <a:r>
            <a:rPr lang="es-ES" sz="2800" b="1" i="0" kern="1200" dirty="0" smtClean="0">
              <a:latin typeface="Montserrat" panose="02000505000000020004" pitchFamily="2" charset="0"/>
            </a:rPr>
            <a:t> A., y </a:t>
          </a:r>
          <a:r>
            <a:rPr lang="es-ES" sz="2800" b="1" i="0" kern="1200" cap="small" baseline="0" dirty="0" err="1" smtClean="0">
              <a:latin typeface="Montserrat" panose="02000505000000020004" pitchFamily="2" charset="0"/>
            </a:rPr>
            <a:t>Hung</a:t>
          </a:r>
          <a:r>
            <a:rPr lang="es-ES" sz="2800" b="1" i="0" kern="1200" cap="small" baseline="0" dirty="0" smtClean="0">
              <a:latin typeface="Montserrat" panose="02000505000000020004" pitchFamily="2" charset="0"/>
            </a:rPr>
            <a:t> Gil</a:t>
          </a:r>
          <a:r>
            <a:rPr lang="es-ES" sz="2800" b="1" i="0" kern="1200" dirty="0" smtClean="0">
              <a:latin typeface="Montserrat" panose="02000505000000020004" pitchFamily="2" charset="0"/>
            </a:rPr>
            <a:t>, F., </a:t>
          </a:r>
          <a:r>
            <a:rPr lang="es-ES" sz="2800" b="1" i="1" kern="1200" dirty="0" smtClean="0">
              <a:latin typeface="Montserrat" panose="02000505000000020004" pitchFamily="2" charset="0"/>
            </a:rPr>
            <a:t>Estudios de Derecho de Contratos</a:t>
          </a:r>
          <a:r>
            <a:rPr lang="es-ES" sz="2800" b="1" i="0" kern="1200" dirty="0" smtClean="0">
              <a:latin typeface="Montserrat" panose="02000505000000020004" pitchFamily="2" charset="0"/>
            </a:rPr>
            <a:t>, UNIJURIS, 2021, pp. 262-276.</a:t>
          </a:r>
          <a:endParaRPr lang="es-ES" sz="2800" b="1" i="0" kern="1200" dirty="0">
            <a:latin typeface="Montserrat" panose="02000505000000020004" pitchFamily="2" charset="0"/>
          </a:endParaRP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800" b="1" kern="1200" cap="small" baseline="0" dirty="0" smtClean="0">
              <a:latin typeface="Montserrat" panose="02000505000000020004" pitchFamily="2" charset="0"/>
            </a:rPr>
            <a:t>Mesa Tejeda</a:t>
          </a:r>
          <a:r>
            <a:rPr lang="es-ES" sz="2800" b="1" kern="1200" dirty="0" smtClean="0">
              <a:latin typeface="Montserrat" panose="02000505000000020004" pitchFamily="2" charset="0"/>
            </a:rPr>
            <a:t>, N., “</a:t>
          </a:r>
          <a:r>
            <a:rPr lang="es-ES" sz="2800" b="1" i="1" kern="1200" dirty="0" smtClean="0">
              <a:latin typeface="Montserrat" panose="02000505000000020004" pitchFamily="2" charset="0"/>
            </a:rPr>
            <a:t>Apuntes en Torno a las Modalidades de la Inversión Extranjera en Cuba</a:t>
          </a:r>
          <a:r>
            <a:rPr lang="es-ES" sz="2800" b="1" kern="1200" dirty="0" smtClean="0">
              <a:latin typeface="Montserrat" panose="02000505000000020004" pitchFamily="2" charset="0"/>
            </a:rPr>
            <a:t>”, en </a:t>
          </a:r>
          <a:r>
            <a:rPr lang="en-US" sz="2800" b="1" i="1" kern="1200" dirty="0" smtClean="0">
              <a:latin typeface="Montserrat" panose="02000505000000020004" pitchFamily="2" charset="0"/>
            </a:rPr>
            <a:t>Florida Journal of International Law, </a:t>
          </a:r>
          <a:r>
            <a:rPr lang="es-ES" sz="2800" b="1" i="0" kern="1200" dirty="0" smtClean="0">
              <a:latin typeface="Montserrat" panose="02000505000000020004" pitchFamily="2" charset="0"/>
            </a:rPr>
            <a:t>Volumen 29</a:t>
          </a:r>
          <a:r>
            <a:rPr lang="es-ES" sz="2800" b="1" i="1" kern="1200" dirty="0" smtClean="0">
              <a:latin typeface="Montserrat" panose="02000505000000020004" pitchFamily="2" charset="0"/>
            </a:rPr>
            <a:t>, </a:t>
          </a:r>
          <a:r>
            <a:rPr lang="es-ES" sz="2800" b="1" i="0" kern="1200" dirty="0" smtClean="0">
              <a:latin typeface="Montserrat" panose="02000505000000020004" pitchFamily="2" charset="0"/>
            </a:rPr>
            <a:t>Número 1, Artículo 28, 2017.</a:t>
          </a:r>
          <a:endParaRPr lang="es-ES" sz="2800" b="1" i="0" kern="1200" dirty="0">
            <a:latin typeface="Montserrat" panose="02000505000000020004" pitchFamily="2" charset="0"/>
          </a:endParaRPr>
        </a:p>
      </dsp:txBody>
      <dsp:txXfrm>
        <a:off x="0" y="1420997"/>
        <a:ext cx="11116491" cy="51606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555B3-1AA0-4F02-8C5B-3BC78A74C64C}">
      <dsp:nvSpPr>
        <dsp:cNvPr id="0" name=""/>
        <dsp:cNvSpPr/>
      </dsp:nvSpPr>
      <dsp:spPr>
        <a:xfrm>
          <a:off x="3457" y="477299"/>
          <a:ext cx="3371135" cy="8760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Franquicia industrial</a:t>
          </a:r>
          <a:endParaRPr lang="es-E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3457" y="477299"/>
        <a:ext cx="3371135" cy="876052"/>
      </dsp:txXfrm>
    </dsp:sp>
    <dsp:sp modelId="{0EC942E5-7A19-4722-A110-235CA6BC1F10}">
      <dsp:nvSpPr>
        <dsp:cNvPr id="0" name=""/>
        <dsp:cNvSpPr/>
      </dsp:nvSpPr>
      <dsp:spPr>
        <a:xfrm>
          <a:off x="3457" y="1353351"/>
          <a:ext cx="3371135" cy="43480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concernientes a la fabricación de productos e implican licencias de fabricación basadas en patentes y/o know-how técnico acompañada de licencias de marcas</a:t>
          </a:r>
          <a:endParaRPr lang="es-ES" sz="2400" b="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3457" y="1353351"/>
        <a:ext cx="3371135" cy="4348080"/>
      </dsp:txXfrm>
    </dsp:sp>
    <dsp:sp modelId="{7416DB7C-AEFD-4E93-BA31-5E2A9DEA91F5}">
      <dsp:nvSpPr>
        <dsp:cNvPr id="0" name=""/>
        <dsp:cNvSpPr/>
      </dsp:nvSpPr>
      <dsp:spPr>
        <a:xfrm>
          <a:off x="3846552" y="477299"/>
          <a:ext cx="3371135" cy="876052"/>
        </a:xfrm>
        <a:prstGeom prst="rect">
          <a:avLst/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3970" cap="flat" cmpd="sng" algn="ctr">
          <a:solidFill>
            <a:schemeClr val="accent3">
              <a:hueOff val="-617032"/>
              <a:satOff val="-10836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Franquicia de servicio</a:t>
          </a:r>
          <a:endParaRPr lang="es-E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3846552" y="477299"/>
        <a:ext cx="3371135" cy="876052"/>
      </dsp:txXfrm>
    </dsp:sp>
    <dsp:sp modelId="{1DDA8BB2-5970-47DA-98F0-A04992261EE4}">
      <dsp:nvSpPr>
        <dsp:cNvPr id="0" name=""/>
        <dsp:cNvSpPr/>
      </dsp:nvSpPr>
      <dsp:spPr>
        <a:xfrm>
          <a:off x="3846552" y="1353351"/>
          <a:ext cx="3371135" cy="4348080"/>
        </a:xfrm>
        <a:prstGeom prst="rect">
          <a:avLst/>
        </a:prstGeom>
        <a:solidFill>
          <a:schemeClr val="accent3">
            <a:tint val="40000"/>
            <a:alpha val="90000"/>
            <a:hueOff val="-872668"/>
            <a:satOff val="-10616"/>
            <a:lumOff val="-722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-872668"/>
              <a:satOff val="-10616"/>
              <a:lumOff val="-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se suministra un servicio como conceptualización de una técnica o normativa determinadas</a:t>
          </a:r>
          <a:endParaRPr lang="es-ES" sz="2400" b="0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3846552" y="1353351"/>
        <a:ext cx="3371135" cy="4348080"/>
      </dsp:txXfrm>
    </dsp:sp>
    <dsp:sp modelId="{18C8F07D-FECE-440D-B80F-F9A708B94A9B}">
      <dsp:nvSpPr>
        <dsp:cNvPr id="0" name=""/>
        <dsp:cNvSpPr/>
      </dsp:nvSpPr>
      <dsp:spPr>
        <a:xfrm>
          <a:off x="7689646" y="477299"/>
          <a:ext cx="3371135" cy="876052"/>
        </a:xfrm>
        <a:prstGeom prst="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accent3">
              <a:hueOff val="-1234063"/>
              <a:satOff val="-2167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Franquicia de distribución</a:t>
          </a:r>
          <a:endParaRPr lang="es-E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7689646" y="477299"/>
        <a:ext cx="3371135" cy="876052"/>
      </dsp:txXfrm>
    </dsp:sp>
    <dsp:sp modelId="{8598E391-911F-44DD-962D-4CBD7D3E80E3}">
      <dsp:nvSpPr>
        <dsp:cNvPr id="0" name=""/>
        <dsp:cNvSpPr/>
      </dsp:nvSpPr>
      <dsp:spPr>
        <a:xfrm>
          <a:off x="7689646" y="1353351"/>
          <a:ext cx="3371135" cy="4348080"/>
        </a:xfrm>
        <a:prstGeom prst="rect">
          <a:avLst/>
        </a:prstGeom>
        <a:solidFill>
          <a:schemeClr val="accent3">
            <a:tint val="40000"/>
            <a:alpha val="90000"/>
            <a:hueOff val="-1745336"/>
            <a:satOff val="-21231"/>
            <a:lumOff val="-1444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-1745336"/>
              <a:satOff val="-21231"/>
              <a:lumOff val="-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se fijan los productos a comercializar con un estándar y servicios conexos de organización y venta</a:t>
          </a:r>
          <a:endParaRPr lang="es-ES" sz="2400" b="0" kern="1200" dirty="0">
            <a:solidFill>
              <a:schemeClr val="tx1"/>
            </a:solidFill>
            <a:latin typeface="Montserrat" panose="02000505000000020004" pitchFamily="2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b="0" kern="1200" dirty="0">
            <a:solidFill>
              <a:schemeClr val="tx1"/>
            </a:solidFill>
            <a:latin typeface="Montserrat" panose="02000505000000020004" pitchFamily="2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Franquicia “llave en mano”</a:t>
          </a:r>
          <a:endParaRPr lang="es-ES" sz="24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7689646" y="1353351"/>
        <a:ext cx="3371135" cy="434808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F3B1A-9D8E-43B2-A991-BE2D85932596}">
      <dsp:nvSpPr>
        <dsp:cNvPr id="0" name=""/>
        <dsp:cNvSpPr/>
      </dsp:nvSpPr>
      <dsp:spPr>
        <a:xfrm>
          <a:off x="5459" y="0"/>
          <a:ext cx="5251357" cy="602197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De productos</a:t>
          </a:r>
          <a:endParaRPr lang="es-ES" sz="32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5459" y="0"/>
        <a:ext cx="5251357" cy="1806593"/>
      </dsp:txXfrm>
    </dsp:sp>
    <dsp:sp modelId="{EFDC1E67-9AD5-4AF1-A879-C56527BBBA10}">
      <dsp:nvSpPr>
        <dsp:cNvPr id="0" name=""/>
        <dsp:cNvSpPr/>
      </dsp:nvSpPr>
      <dsp:spPr>
        <a:xfrm>
          <a:off x="530594" y="1806593"/>
          <a:ext cx="4201086" cy="39142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just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se vende productos fabricados o suministrados por el </a:t>
          </a:r>
          <a:r>
            <a:rPr lang="es-ES" sz="3100" b="1" i="0" kern="1200" cap="small" baseline="0" dirty="0" err="1" smtClean="0">
              <a:solidFill>
                <a:schemeClr val="tx1"/>
              </a:solidFill>
              <a:latin typeface="Montserrat" panose="02000505000000020004" pitchFamily="2" charset="0"/>
            </a:rPr>
            <a:t>Franquiciante</a:t>
          </a:r>
          <a:r>
            <a:rPr lang="es-ES" sz="31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 a cambio del pago de cuotas</a:t>
          </a:r>
          <a:endParaRPr lang="es-ES" sz="31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645239" y="1921238"/>
        <a:ext cx="3971796" cy="3684995"/>
      </dsp:txXfrm>
    </dsp:sp>
    <dsp:sp modelId="{3ED4819E-C95F-4AF6-8E2E-FC95CB4ADFA8}">
      <dsp:nvSpPr>
        <dsp:cNvPr id="0" name=""/>
        <dsp:cNvSpPr/>
      </dsp:nvSpPr>
      <dsp:spPr>
        <a:xfrm>
          <a:off x="5650668" y="0"/>
          <a:ext cx="5251357" cy="602197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De formato comercial</a:t>
          </a:r>
          <a:endParaRPr lang="es-ES" sz="32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5650668" y="0"/>
        <a:ext cx="5251357" cy="1806593"/>
      </dsp:txXfrm>
    </dsp:sp>
    <dsp:sp modelId="{05C059A9-3F9D-4FD2-AC39-DC3AB4034422}">
      <dsp:nvSpPr>
        <dsp:cNvPr id="0" name=""/>
        <dsp:cNvSpPr/>
      </dsp:nvSpPr>
      <dsp:spPr>
        <a:xfrm>
          <a:off x="6175804" y="1806593"/>
          <a:ext cx="4201086" cy="3914285"/>
        </a:xfrm>
        <a:prstGeom prst="roundRect">
          <a:avLst>
            <a:gd name="adj" fmla="val 10000"/>
          </a:avLst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just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se concede el</a:t>
          </a:r>
          <a:br>
            <a:rPr lang="es-ES" sz="31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</a:br>
          <a:r>
            <a:rPr lang="es-ES" sz="31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derecho a utilizar un formato comercial específico (</a:t>
          </a:r>
          <a:r>
            <a:rPr lang="es-ES" sz="3100" b="1" i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know-how</a:t>
          </a:r>
          <a:r>
            <a:rPr lang="es-ES" sz="31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 comercial, asistencia técnica)</a:t>
          </a:r>
          <a:endParaRPr lang="es-ES" sz="31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6290449" y="1921238"/>
        <a:ext cx="3971796" cy="368499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43946-64F0-455B-9363-9FB497412E7D}">
      <dsp:nvSpPr>
        <dsp:cNvPr id="0" name=""/>
        <dsp:cNvSpPr/>
      </dsp:nvSpPr>
      <dsp:spPr>
        <a:xfrm>
          <a:off x="4089" y="2415"/>
          <a:ext cx="11069124" cy="20720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Contrato de Franquicia </a:t>
          </a:r>
          <a:endParaRPr lang="es-ES" sz="6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64776" y="63102"/>
        <a:ext cx="10947750" cy="1950644"/>
      </dsp:txXfrm>
    </dsp:sp>
    <dsp:sp modelId="{7DE03A7D-1020-4000-AF40-7654E961D336}">
      <dsp:nvSpPr>
        <dsp:cNvPr id="0" name=""/>
        <dsp:cNvSpPr/>
      </dsp:nvSpPr>
      <dsp:spPr>
        <a:xfrm>
          <a:off x="4089" y="2268893"/>
          <a:ext cx="5311480" cy="20720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Licencia de k</a:t>
          </a:r>
          <a:r>
            <a:rPr lang="es-ES" sz="22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now-how: </a:t>
          </a:r>
          <a:r>
            <a:rPr lang="es-ES" sz="2200" b="0" kern="1200" dirty="0" smtClean="0">
              <a:solidFill>
                <a:schemeClr val="tx1"/>
              </a:solidFill>
              <a:latin typeface="Montserrat" panose="02000505000000020004" pitchFamily="2" charset="0"/>
              <a:cs typeface="Arial" panose="020B0604020202020204" pitchFamily="34" charset="0"/>
            </a:rPr>
            <a:t>la parte extranjera le transfiere a la parte cubana sus manuales, conocimientos y experiencia de la operación comercial</a:t>
          </a:r>
          <a:endParaRPr lang="es-ES" sz="2200" b="1" i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64776" y="2329580"/>
        <a:ext cx="5190106" cy="1950644"/>
      </dsp:txXfrm>
    </dsp:sp>
    <dsp:sp modelId="{4D678EAA-18F9-4AE1-9506-B93BF935AB37}">
      <dsp:nvSpPr>
        <dsp:cNvPr id="0" name=""/>
        <dsp:cNvSpPr/>
      </dsp:nvSpPr>
      <dsp:spPr>
        <a:xfrm>
          <a:off x="0" y="4535370"/>
          <a:ext cx="5311480" cy="2072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Contrato de asistencia técnica: </a:t>
          </a:r>
          <a:r>
            <a:rPr lang="es-ES" sz="2200" kern="1200" smtClean="0">
              <a:solidFill>
                <a:schemeClr val="tx1"/>
              </a:solidFill>
              <a:latin typeface="Montserrat" panose="02000505000000020004" pitchFamily="2" charset="0"/>
              <a:cs typeface="Arial" panose="020B0604020202020204" pitchFamily="34" charset="0"/>
            </a:rPr>
            <a:t>la empresa asistente está obligada mediante personal especializado a cooperar técnicamente</a:t>
          </a:r>
          <a:endParaRPr lang="es-ES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60687" y="4596057"/>
        <a:ext cx="5190106" cy="1950644"/>
      </dsp:txXfrm>
    </dsp:sp>
    <dsp:sp modelId="{C559A169-3DD9-4A6E-B40B-76D403876356}">
      <dsp:nvSpPr>
        <dsp:cNvPr id="0" name=""/>
        <dsp:cNvSpPr/>
      </dsp:nvSpPr>
      <dsp:spPr>
        <a:xfrm>
          <a:off x="5761733" y="2268893"/>
          <a:ext cx="5311480" cy="20720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Contrato de Suministro: </a:t>
          </a:r>
          <a:r>
            <a:rPr lang="es-ES" sz="2200" b="0" kern="1200" baseline="0" smtClean="0">
              <a:solidFill>
                <a:schemeClr val="tx1"/>
              </a:solidFill>
              <a:latin typeface="Montserrat" panose="02000505000000020004" pitchFamily="2" charset="0"/>
              <a:cs typeface="Arial" panose="020B0604020202020204" pitchFamily="34" charset="0"/>
            </a:rPr>
            <a:t>la parte extranjera le transmite el dominio de los bienes a comercializar a la parte cubana</a:t>
          </a:r>
          <a:endParaRPr lang="es-ES" sz="22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5822420" y="2329580"/>
        <a:ext cx="5190106" cy="1950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CBC60-BC48-4CE6-B9A1-ED9AE59D4F3A}">
      <dsp:nvSpPr>
        <dsp:cNvPr id="0" name=""/>
        <dsp:cNvSpPr/>
      </dsp:nvSpPr>
      <dsp:spPr>
        <a:xfrm>
          <a:off x="0" y="827278"/>
          <a:ext cx="11116491" cy="187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Instrumentos jurídicos</a:t>
          </a:r>
          <a:endParaRPr lang="es-ES" sz="36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0" y="827278"/>
        <a:ext cx="11116491" cy="1872000"/>
      </dsp:txXfrm>
    </dsp:sp>
    <dsp:sp modelId="{97A84190-B1D2-414F-9036-771C67E6EBFC}">
      <dsp:nvSpPr>
        <dsp:cNvPr id="0" name=""/>
        <dsp:cNvSpPr/>
      </dsp:nvSpPr>
      <dsp:spPr>
        <a:xfrm>
          <a:off x="0" y="2699278"/>
          <a:ext cx="11116491" cy="31224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0" lvl="1" indent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800" b="1" kern="1200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Ley 118 </a:t>
          </a: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“</a:t>
          </a:r>
          <a:r>
            <a:rPr lang="es-ES" sz="2800" b="1" i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Ley de la Inversión Extranjera</a:t>
          </a:r>
          <a:r>
            <a:rPr lang="es-ES" sz="28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”, publicada en Gaceta Oficial No. 20, Extraordinaria, de 16 de abril de 2014.</a:t>
          </a:r>
          <a:endParaRPr lang="es-ES" sz="2800" b="1" kern="1200" dirty="0">
            <a:solidFill>
              <a:schemeClr val="tx1"/>
            </a:solidFill>
            <a:latin typeface="Montserrat" panose="02000505000000020004" pitchFamily="2" charset="0"/>
          </a:endParaRPr>
        </a:p>
        <a:p>
          <a:pPr marL="0" lvl="1" indent="0" algn="just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2800" b="1" i="0" kern="1200" cap="small" baseline="0" dirty="0" smtClean="0">
              <a:solidFill>
                <a:schemeClr val="tx1"/>
              </a:solidFill>
              <a:latin typeface="Montserrat" panose="02000505000000020004" pitchFamily="2" charset="0"/>
            </a:rPr>
            <a:t>Instituto Internacional para la Unificación del Derecho Privado</a:t>
          </a:r>
          <a:r>
            <a:rPr lang="es-ES" sz="28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, </a:t>
          </a:r>
          <a:r>
            <a:rPr lang="es-ES" sz="2800" b="1" i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Principios sobre los Contratos Comerciales Internacionales 2016, </a:t>
          </a:r>
          <a:r>
            <a:rPr lang="es-ES" sz="2800" b="1" i="0" kern="1200" dirty="0" smtClean="0">
              <a:solidFill>
                <a:schemeClr val="tx1"/>
              </a:solidFill>
              <a:latin typeface="Montserrat" panose="02000505000000020004" pitchFamily="2" charset="0"/>
            </a:rPr>
            <a:t>Ed. Instituto de Investigaciones Jurídicas, UNAM, 2019.</a:t>
          </a:r>
          <a:endParaRPr lang="es-ES" sz="2800" b="1" i="0" kern="1200" cap="small" baseline="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0" y="2699278"/>
        <a:ext cx="11116491" cy="3122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14DF7-6DE2-4CDA-9C9A-5750B03797D2}">
      <dsp:nvSpPr>
        <dsp:cNvPr id="0" name=""/>
        <dsp:cNvSpPr/>
      </dsp:nvSpPr>
      <dsp:spPr>
        <a:xfrm>
          <a:off x="0" y="5005049"/>
          <a:ext cx="11051177" cy="1642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b="1" u="none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vaguedad en la definición de inversión indirecta;</a:t>
          </a:r>
          <a:endParaRPr lang="es-ES" sz="2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0" y="5005049"/>
        <a:ext cx="11051177" cy="1642769"/>
      </dsp:txXfrm>
    </dsp:sp>
    <dsp:sp modelId="{15708B50-6C4D-4AF8-9843-0006258DB03E}">
      <dsp:nvSpPr>
        <dsp:cNvPr id="0" name=""/>
        <dsp:cNvSpPr/>
      </dsp:nvSpPr>
      <dsp:spPr>
        <a:xfrm rot="10800000">
          <a:off x="0" y="2503112"/>
          <a:ext cx="11051177" cy="2526578"/>
        </a:xfrm>
        <a:prstGeom prst="upArrowCallout">
          <a:avLst/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diferenciación entre oportunidades y propuestas de negocios con inversión extranjera en las que hay presencia o no del patrimonio del Estado;</a:t>
          </a:r>
          <a:endParaRPr lang="es-ES" sz="2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 rot="10800000">
        <a:off x="0" y="2503112"/>
        <a:ext cx="11051177" cy="1641695"/>
      </dsp:txXfrm>
    </dsp:sp>
    <dsp:sp modelId="{623050EC-7DC0-474B-9877-51F0C7A23EC7}">
      <dsp:nvSpPr>
        <dsp:cNvPr id="0" name=""/>
        <dsp:cNvSpPr/>
      </dsp:nvSpPr>
      <dsp:spPr>
        <a:xfrm rot="10800000">
          <a:off x="0" y="1175"/>
          <a:ext cx="11051177" cy="2526578"/>
        </a:xfrm>
        <a:prstGeom prst="upArrowCallou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Retos del marco legal de la inversión extranjera en Cuba:</a:t>
          </a:r>
          <a:endParaRPr lang="es-E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 rot="10800000">
        <a:off x="0" y="1175"/>
        <a:ext cx="11051177" cy="16416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14DF7-6DE2-4CDA-9C9A-5750B03797D2}">
      <dsp:nvSpPr>
        <dsp:cNvPr id="0" name=""/>
        <dsp:cNvSpPr/>
      </dsp:nvSpPr>
      <dsp:spPr>
        <a:xfrm>
          <a:off x="0" y="5005049"/>
          <a:ext cx="11051177" cy="1642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u="none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excesiva centralización en la presentación de las oportunidades y a la aprobación de la Cartera</a:t>
          </a:r>
          <a:r>
            <a:rPr lang="es-ES_tradnl" sz="3300" b="1" u="none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;</a:t>
          </a:r>
          <a:endParaRPr lang="es-ES" sz="3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0" y="5005049"/>
        <a:ext cx="11051177" cy="1642769"/>
      </dsp:txXfrm>
    </dsp:sp>
    <dsp:sp modelId="{15708B50-6C4D-4AF8-9843-0006258DB03E}">
      <dsp:nvSpPr>
        <dsp:cNvPr id="0" name=""/>
        <dsp:cNvSpPr/>
      </dsp:nvSpPr>
      <dsp:spPr>
        <a:xfrm rot="10800000">
          <a:off x="0" y="2503112"/>
          <a:ext cx="11051177" cy="2526578"/>
        </a:xfrm>
        <a:prstGeom prst="upArrowCallout">
          <a:avLst/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b="1" u="none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deficiencias en la configuración normativa del régimen del patrocinio;</a:t>
          </a:r>
          <a:endParaRPr lang="es-ES" sz="3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 rot="10800000">
        <a:off x="0" y="2503112"/>
        <a:ext cx="11051177" cy="1641695"/>
      </dsp:txXfrm>
    </dsp:sp>
    <dsp:sp modelId="{623050EC-7DC0-474B-9877-51F0C7A23EC7}">
      <dsp:nvSpPr>
        <dsp:cNvPr id="0" name=""/>
        <dsp:cNvSpPr/>
      </dsp:nvSpPr>
      <dsp:spPr>
        <a:xfrm rot="10800000">
          <a:off x="0" y="1175"/>
          <a:ext cx="11051177" cy="2526578"/>
        </a:xfrm>
        <a:prstGeom prst="upArrowCallou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Retos del marco legal de la inversión extranjera en Cuba:</a:t>
          </a:r>
          <a:endParaRPr lang="es-ES" sz="3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 rot="10800000">
        <a:off x="0" y="1175"/>
        <a:ext cx="11051177" cy="16416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14DF7-6DE2-4CDA-9C9A-5750B03797D2}">
      <dsp:nvSpPr>
        <dsp:cNvPr id="0" name=""/>
        <dsp:cNvSpPr/>
      </dsp:nvSpPr>
      <dsp:spPr>
        <a:xfrm>
          <a:off x="0" y="5005049"/>
          <a:ext cx="11051177" cy="16427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u="none" kern="1200" smtClean="0">
              <a:solidFill>
                <a:schemeClr val="tx1"/>
              </a:solidFill>
              <a:latin typeface="Montserrat" panose="02000505000000020004" pitchFamily="2" charset="0"/>
            </a:rPr>
            <a:t>obligación de contratar al personal cubano o extranjero residente permanente a través de una entidad empleadora.</a:t>
          </a:r>
          <a:endParaRPr lang="es-ES" sz="2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0" y="5005049"/>
        <a:ext cx="11051177" cy="1642769"/>
      </dsp:txXfrm>
    </dsp:sp>
    <dsp:sp modelId="{15708B50-6C4D-4AF8-9843-0006258DB03E}">
      <dsp:nvSpPr>
        <dsp:cNvPr id="0" name=""/>
        <dsp:cNvSpPr/>
      </dsp:nvSpPr>
      <dsp:spPr>
        <a:xfrm rot="10800000">
          <a:off x="0" y="2503112"/>
          <a:ext cx="11051177" cy="2526578"/>
        </a:xfrm>
        <a:prstGeom prst="upArrowCallout">
          <a:avLst/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u="none" kern="1200" smtClean="0">
              <a:solidFill>
                <a:schemeClr val="tx1"/>
              </a:solidFill>
              <a:latin typeface="Montserrat" panose="02000505000000020004" pitchFamily="2" charset="0"/>
            </a:rPr>
            <a:t>exceso de requerimientos en la presentación de solicitudes de evaluación de propuestas de negocios; y</a:t>
          </a:r>
          <a:endParaRPr lang="es-ES" sz="2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 rot="10800000">
        <a:off x="0" y="2503112"/>
        <a:ext cx="11051177" cy="1641695"/>
      </dsp:txXfrm>
    </dsp:sp>
    <dsp:sp modelId="{623050EC-7DC0-474B-9877-51F0C7A23EC7}">
      <dsp:nvSpPr>
        <dsp:cNvPr id="0" name=""/>
        <dsp:cNvSpPr/>
      </dsp:nvSpPr>
      <dsp:spPr>
        <a:xfrm rot="10800000">
          <a:off x="0" y="1175"/>
          <a:ext cx="11051177" cy="2526578"/>
        </a:xfrm>
        <a:prstGeom prst="upArrowCallou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Retos del marco legal de la inversión extranjera en Cuba:</a:t>
          </a:r>
          <a:endParaRPr lang="es-E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 rot="10800000">
        <a:off x="0" y="1175"/>
        <a:ext cx="11051177" cy="16416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9E218-3A7A-4CB4-8F99-8E2137E9F753}">
      <dsp:nvSpPr>
        <dsp:cNvPr id="0" name=""/>
        <dsp:cNvSpPr/>
      </dsp:nvSpPr>
      <dsp:spPr>
        <a:xfrm rot="5400000">
          <a:off x="6303193" y="-2084107"/>
          <a:ext cx="2263323" cy="699751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b="1" kern="1200" dirty="0" smtClean="0">
              <a:solidFill>
                <a:schemeClr val="tx1"/>
              </a:solidFill>
              <a:latin typeface="Montserrat" panose="02000505000000020004" pitchFamily="2" charset="0"/>
            </a:rPr>
            <a:t>definiciones amplias y descriptivas (+ y -), listas de conceptos que generan flexibilidad e indeterminación</a:t>
          </a:r>
          <a:endParaRPr lang="es-ES" sz="27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 rot="-5400000">
        <a:off x="3936099" y="393473"/>
        <a:ext cx="6887025" cy="2042351"/>
      </dsp:txXfrm>
    </dsp:sp>
    <dsp:sp modelId="{02E9341D-419B-416A-B80D-DD3FC474234C}">
      <dsp:nvSpPr>
        <dsp:cNvPr id="0" name=""/>
        <dsp:cNvSpPr/>
      </dsp:nvSpPr>
      <dsp:spPr>
        <a:xfrm>
          <a:off x="0" y="70"/>
          <a:ext cx="3936099" cy="28291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Convencionales</a:t>
          </a:r>
          <a:endParaRPr lang="es-E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138108" y="138178"/>
        <a:ext cx="3659883" cy="2552938"/>
      </dsp:txXfrm>
    </dsp:sp>
    <dsp:sp modelId="{A949E86B-A20D-469F-AD9D-CD140F28F3CC}">
      <dsp:nvSpPr>
        <dsp:cNvPr id="0" name=""/>
        <dsp:cNvSpPr/>
      </dsp:nvSpPr>
      <dsp:spPr>
        <a:xfrm rot="5400000">
          <a:off x="6303193" y="886504"/>
          <a:ext cx="2263323" cy="6997511"/>
        </a:xfrm>
        <a:prstGeom prst="round2SameRect">
          <a:avLst/>
        </a:prstGeom>
        <a:solidFill>
          <a:schemeClr val="accent3">
            <a:tint val="40000"/>
            <a:alpha val="90000"/>
            <a:hueOff val="-1745336"/>
            <a:satOff val="-21231"/>
            <a:lumOff val="-1444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-1745336"/>
              <a:satOff val="-21231"/>
              <a:lumOff val="-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Enumerativas (listas no exhaustivas)</a:t>
          </a:r>
          <a:endParaRPr lang="es-ES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b="1" u="none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Conceptuales</a:t>
          </a:r>
          <a:endParaRPr lang="es-ES" sz="2700" b="1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Circulares</a:t>
          </a:r>
          <a:endParaRPr lang="es-ES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Cuantificadas</a:t>
          </a:r>
          <a:endParaRPr lang="es-ES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 rot="-5400000">
        <a:off x="3936099" y="3364084"/>
        <a:ext cx="6887025" cy="2042351"/>
      </dsp:txXfrm>
    </dsp:sp>
    <dsp:sp modelId="{D8D25AA7-3228-47C4-A0AC-5210D7632A90}">
      <dsp:nvSpPr>
        <dsp:cNvPr id="0" name=""/>
        <dsp:cNvSpPr/>
      </dsp:nvSpPr>
      <dsp:spPr>
        <a:xfrm>
          <a:off x="0" y="2970682"/>
          <a:ext cx="3936099" cy="2829154"/>
        </a:xfrm>
        <a:prstGeom prst="round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Legales</a:t>
          </a:r>
          <a:endParaRPr lang="es-E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138108" y="3108790"/>
        <a:ext cx="3659883" cy="25529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1A394-5208-4DDE-9167-F3EA5BD34854}">
      <dsp:nvSpPr>
        <dsp:cNvPr id="0" name=""/>
        <dsp:cNvSpPr/>
      </dsp:nvSpPr>
      <dsp:spPr>
        <a:xfrm>
          <a:off x="53" y="922351"/>
          <a:ext cx="5157946" cy="126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Directa</a:t>
          </a:r>
          <a:endParaRPr lang="es-ES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53" y="922351"/>
        <a:ext cx="5157946" cy="1267200"/>
      </dsp:txXfrm>
    </dsp:sp>
    <dsp:sp modelId="{E1A7D879-468D-46E3-867B-34C540D61E95}">
      <dsp:nvSpPr>
        <dsp:cNvPr id="0" name=""/>
        <dsp:cNvSpPr/>
      </dsp:nvSpPr>
      <dsp:spPr>
        <a:xfrm>
          <a:off x="53" y="2189552"/>
          <a:ext cx="5157946" cy="30798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just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400" b="1" kern="1200" smtClean="0">
              <a:solidFill>
                <a:schemeClr val="tx1"/>
              </a:solidFill>
              <a:latin typeface="Montserrat" panose="02000505000000020004" pitchFamily="2" charset="0"/>
            </a:rPr>
            <a:t>Establece unidades de producción controladas</a:t>
          </a:r>
          <a:endParaRPr lang="es-ES" sz="44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53" y="2189552"/>
        <a:ext cx="5157946" cy="3079890"/>
      </dsp:txXfrm>
    </dsp:sp>
    <dsp:sp modelId="{FE83637A-7A68-4F93-B43D-BB8314EABAD0}">
      <dsp:nvSpPr>
        <dsp:cNvPr id="0" name=""/>
        <dsp:cNvSpPr/>
      </dsp:nvSpPr>
      <dsp:spPr>
        <a:xfrm>
          <a:off x="5880113" y="922351"/>
          <a:ext cx="5157946" cy="1267200"/>
        </a:xfrm>
        <a:prstGeom prst="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3970" cap="flat" cmpd="sng" algn="ctr">
          <a:solidFill>
            <a:schemeClr val="accent3">
              <a:hueOff val="-1234063"/>
              <a:satOff val="-2167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rPr>
            <a:t>Indirecta</a:t>
          </a:r>
          <a:endParaRPr lang="es-ES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00505000000020004" pitchFamily="2" charset="0"/>
          </a:endParaRPr>
        </a:p>
      </dsp:txBody>
      <dsp:txXfrm>
        <a:off x="5880113" y="922351"/>
        <a:ext cx="5157946" cy="1267200"/>
      </dsp:txXfrm>
    </dsp:sp>
    <dsp:sp modelId="{5DEC1ED1-0782-4037-AFA7-C769374D18D4}">
      <dsp:nvSpPr>
        <dsp:cNvPr id="0" name=""/>
        <dsp:cNvSpPr/>
      </dsp:nvSpPr>
      <dsp:spPr>
        <a:xfrm>
          <a:off x="5880113" y="2189552"/>
          <a:ext cx="5157946" cy="3079890"/>
        </a:xfrm>
        <a:prstGeom prst="rect">
          <a:avLst/>
        </a:prstGeom>
        <a:solidFill>
          <a:schemeClr val="accent3">
            <a:tint val="40000"/>
            <a:alpha val="90000"/>
            <a:hueOff val="-1745336"/>
            <a:satOff val="-21231"/>
            <a:lumOff val="-1444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-1745336"/>
              <a:satOff val="-21231"/>
              <a:lumOff val="-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just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400" b="1" kern="1200" smtClean="0">
              <a:solidFill>
                <a:schemeClr val="tx1"/>
              </a:solidFill>
              <a:latin typeface="Montserrat" panose="02000505000000020004" pitchFamily="2" charset="0"/>
            </a:rPr>
            <a:t>Divorcio entre propiedad y administración (control)</a:t>
          </a:r>
          <a:endParaRPr lang="es-ES" sz="4400" b="1" kern="1200" dirty="0">
            <a:solidFill>
              <a:schemeClr val="tx1"/>
            </a:solidFill>
            <a:latin typeface="Montserrat" panose="02000505000000020004" pitchFamily="2" charset="0"/>
          </a:endParaRPr>
        </a:p>
      </dsp:txBody>
      <dsp:txXfrm>
        <a:off x="5880113" y="2189552"/>
        <a:ext cx="5157946" cy="3079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3878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5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1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3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46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0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3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8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6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4/6/2024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2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mberto.sanchez@zuturo-santiago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569ACA5-E0C7-4378-9B1E-41036EC57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566" y="435331"/>
            <a:ext cx="8882743" cy="2749730"/>
          </a:xfrm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3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Esquemas contractuales alternativos a la articulación de negocios con inversión extranjera</a:t>
            </a:r>
            <a:endParaRPr lang="es-ES" sz="36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876665"/>
            <a:ext cx="9431383" cy="1103811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Canales de comercialización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02474" y="4734426"/>
            <a:ext cx="9026434" cy="1103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M.Sc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. Remberto A. Sánchez Martínez</a:t>
            </a:r>
          </a:p>
          <a:p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  <a:hlinkClick r:id="rId3"/>
              </a:rPr>
              <a:t>remberto.sanchez@zuturo-santiago.com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      </a:t>
            </a: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11299371" cy="9013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Tipos de inversión extranjera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208985"/>
              </p:ext>
            </p:extLst>
          </p:nvPr>
        </p:nvGraphicFramePr>
        <p:xfrm>
          <a:off x="130629" y="666206"/>
          <a:ext cx="11038114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4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299370" cy="12148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OCDE - Definición marco de inversión extranjera directa (cuarta edición, 2011)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1468"/>
              </p:ext>
            </p:extLst>
          </p:nvPr>
        </p:nvGraphicFramePr>
        <p:xfrm>
          <a:off x="91441" y="1214845"/>
          <a:ext cx="11064240" cy="549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81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726616"/>
              </p:ext>
            </p:extLst>
          </p:nvPr>
        </p:nvGraphicFramePr>
        <p:xfrm>
          <a:off x="130629" y="0"/>
          <a:ext cx="111034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46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" y="0"/>
            <a:ext cx="11064240" cy="168510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Elementos configuradores de los negocios con inversión extranjera: marco convencional cubano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173863"/>
              </p:ext>
            </p:extLst>
          </p:nvPr>
        </p:nvGraphicFramePr>
        <p:xfrm>
          <a:off x="-26125" y="1606734"/>
          <a:ext cx="11299371" cy="5538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45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503" y="-1"/>
            <a:ext cx="11142615" cy="117565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Elementos configuradores de los negocios con inversión extranjera: marco legal cubano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523149"/>
              </p:ext>
            </p:extLst>
          </p:nvPr>
        </p:nvGraphicFramePr>
        <p:xfrm>
          <a:off x="104503" y="1175657"/>
          <a:ext cx="11090366" cy="568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87382" y="1175657"/>
            <a:ext cx="1077685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Montserrat" panose="02000505000000020004" pitchFamily="2" charset="0"/>
              </a:rPr>
              <a:t>Artículo 2, inciso </a:t>
            </a:r>
            <a:r>
              <a:rPr lang="es-ES" sz="2400" b="1" dirty="0">
                <a:solidFill>
                  <a:schemeClr val="tx1"/>
                </a:solidFill>
                <a:latin typeface="Montserrat" panose="02000505000000020004" pitchFamily="2" charset="0"/>
              </a:rPr>
              <a:t>k</a:t>
            </a:r>
            <a:r>
              <a:rPr lang="es-ES" sz="2400" b="1" dirty="0" smtClean="0">
                <a:solidFill>
                  <a:schemeClr val="tx1"/>
                </a:solidFill>
                <a:latin typeface="Montserrat" panose="02000505000000020004" pitchFamily="2" charset="0"/>
              </a:rPr>
              <a:t>)  de la Ley de la Inversión Extranjera</a:t>
            </a:r>
            <a:endParaRPr lang="es-ES" sz="2400" b="1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39877"/>
              </p:ext>
            </p:extLst>
          </p:nvPr>
        </p:nvGraphicFramePr>
        <p:xfrm>
          <a:off x="91440" y="248193"/>
          <a:ext cx="11116491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4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312434" cy="7576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Propuesta de esquemas contractuales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049023"/>
              </p:ext>
            </p:extLst>
          </p:nvPr>
        </p:nvGraphicFramePr>
        <p:xfrm>
          <a:off x="169817" y="0"/>
          <a:ext cx="10959737" cy="449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108542"/>
              </p:ext>
            </p:extLst>
          </p:nvPr>
        </p:nvGraphicFramePr>
        <p:xfrm>
          <a:off x="52253" y="3422468"/>
          <a:ext cx="5447210" cy="343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295918"/>
              </p:ext>
            </p:extLst>
          </p:nvPr>
        </p:nvGraphicFramePr>
        <p:xfrm>
          <a:off x="5499464" y="3422468"/>
          <a:ext cx="5773782" cy="3435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291147" y="1058091"/>
            <a:ext cx="271707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Montserrat" panose="02000505000000020004" pitchFamily="2" charset="0"/>
              </a:rPr>
              <a:t>Intermediación COMEX</a:t>
            </a:r>
            <a:endParaRPr lang="es-ES" sz="2400" b="1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11286309" cy="67926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Intermediación en el comercio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e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xterior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007312"/>
              </p:ext>
            </p:extLst>
          </p:nvPr>
        </p:nvGraphicFramePr>
        <p:xfrm>
          <a:off x="117566" y="679267"/>
          <a:ext cx="11051177" cy="604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1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217533"/>
              </p:ext>
            </p:extLst>
          </p:nvPr>
        </p:nvGraphicFramePr>
        <p:xfrm>
          <a:off x="1" y="91439"/>
          <a:ext cx="11286308" cy="666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lamada con línea 1 2"/>
          <p:cNvSpPr/>
          <p:nvPr/>
        </p:nvSpPr>
        <p:spPr>
          <a:xfrm>
            <a:off x="4036422" y="235131"/>
            <a:ext cx="2286000" cy="966651"/>
          </a:xfrm>
          <a:prstGeom prst="borderCallout1">
            <a:avLst>
              <a:gd name="adj1" fmla="val 49831"/>
              <a:gd name="adj2" fmla="val -333"/>
              <a:gd name="adj3" fmla="val 63851"/>
              <a:gd name="adj4" fmla="val -234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Montserrat" panose="02000505000000020004" pitchFamily="2" charset="0"/>
              </a:rPr>
              <a:t>Intermediación COMEX</a:t>
            </a:r>
            <a:endParaRPr lang="es-ES" sz="2000" b="1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-4"/>
            <a:ext cx="11286308" cy="6923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Contrato de Distribución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684990"/>
              </p:ext>
            </p:extLst>
          </p:nvPr>
        </p:nvGraphicFramePr>
        <p:xfrm>
          <a:off x="117566" y="692331"/>
          <a:ext cx="11077303" cy="604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1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916413"/>
              </p:ext>
            </p:extLst>
          </p:nvPr>
        </p:nvGraphicFramePr>
        <p:xfrm>
          <a:off x="91440" y="1"/>
          <a:ext cx="1111649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7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299371" cy="6008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Contrato Estimatorio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760136"/>
              </p:ext>
            </p:extLst>
          </p:nvPr>
        </p:nvGraphicFramePr>
        <p:xfrm>
          <a:off x="169817" y="600891"/>
          <a:ext cx="10998926" cy="612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3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45014"/>
              </p:ext>
            </p:extLst>
          </p:nvPr>
        </p:nvGraphicFramePr>
        <p:xfrm>
          <a:off x="248195" y="0"/>
          <a:ext cx="1078992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7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075942"/>
              </p:ext>
            </p:extLst>
          </p:nvPr>
        </p:nvGraphicFramePr>
        <p:xfrm>
          <a:off x="248195" y="52250"/>
          <a:ext cx="10789920" cy="680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2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-4"/>
            <a:ext cx="11286308" cy="6923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Contrato de Concesión Comercial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090044"/>
              </p:ext>
            </p:extLst>
          </p:nvPr>
        </p:nvGraphicFramePr>
        <p:xfrm>
          <a:off x="117566" y="692331"/>
          <a:ext cx="11077303" cy="604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5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-3"/>
            <a:ext cx="11286308" cy="6923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Prestación de Servicios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022280"/>
              </p:ext>
            </p:extLst>
          </p:nvPr>
        </p:nvGraphicFramePr>
        <p:xfrm>
          <a:off x="169817" y="692331"/>
          <a:ext cx="10972800" cy="604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52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843022"/>
              </p:ext>
            </p:extLst>
          </p:nvPr>
        </p:nvGraphicFramePr>
        <p:xfrm>
          <a:off x="104504" y="117565"/>
          <a:ext cx="11103428" cy="663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1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0"/>
            <a:ext cx="11312434" cy="74458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latin typeface="Montserrat" panose="02000505000000020004" pitchFamily="2" charset="0"/>
              </a:rPr>
              <a:t>Contrato internacional de prestación de servicios</a:t>
            </a:r>
            <a:endParaRPr lang="es-ES" sz="3600" b="1" dirty="0">
              <a:latin typeface="Montserrat" panose="02000505000000020004" pitchFamily="2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973724"/>
              </p:ext>
            </p:extLst>
          </p:nvPr>
        </p:nvGraphicFramePr>
        <p:xfrm>
          <a:off x="130629" y="1097279"/>
          <a:ext cx="11051177" cy="556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5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613614"/>
              </p:ext>
            </p:extLst>
          </p:nvPr>
        </p:nvGraphicFramePr>
        <p:xfrm>
          <a:off x="91440" y="91440"/>
          <a:ext cx="11116491" cy="667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0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1299370" cy="71845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Contrato (marco) de Franquicia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204373"/>
              </p:ext>
            </p:extLst>
          </p:nvPr>
        </p:nvGraphicFramePr>
        <p:xfrm>
          <a:off x="0" y="718457"/>
          <a:ext cx="11194869" cy="613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9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11286308" cy="67926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Clasificación de las Franquicias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529753"/>
              </p:ext>
            </p:extLst>
          </p:nvPr>
        </p:nvGraphicFramePr>
        <p:xfrm>
          <a:off x="104503" y="679268"/>
          <a:ext cx="11064240" cy="617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7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292069"/>
              </p:ext>
            </p:extLst>
          </p:nvPr>
        </p:nvGraphicFramePr>
        <p:xfrm>
          <a:off x="91440" y="104503"/>
          <a:ext cx="11116491" cy="664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7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312433" cy="6400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Franquicias de Distribución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988937"/>
              </p:ext>
            </p:extLst>
          </p:nvPr>
        </p:nvGraphicFramePr>
        <p:xfrm>
          <a:off x="222069" y="640079"/>
          <a:ext cx="10907485" cy="602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788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516359"/>
              </p:ext>
            </p:extLst>
          </p:nvPr>
        </p:nvGraphicFramePr>
        <p:xfrm>
          <a:off x="104503" y="130629"/>
          <a:ext cx="11077303" cy="6609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891350" y="4794069"/>
            <a:ext cx="5290456" cy="19750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tabLst>
                <a:tab pos="181610" algn="l"/>
              </a:tabLst>
            </a:pPr>
            <a:r>
              <a:rPr lang="es-ES" sz="2200" b="1" dirty="0">
                <a:latin typeface="Montserrat" panose="02000505000000020004" pitchFamily="2" charset="0"/>
              </a:rPr>
              <a:t>Decreto-ley No. 336/2016 “</a:t>
            </a:r>
            <a:r>
              <a:rPr lang="es-ES" sz="2200" b="1" i="1" dirty="0">
                <a:latin typeface="Montserrat" panose="02000505000000020004" pitchFamily="2" charset="0"/>
              </a:rPr>
              <a:t>De las disposiciones contractuales de Propiedad Industrial en los negocios jurídicos</a:t>
            </a:r>
            <a:r>
              <a:rPr lang="es-ES" sz="2200" b="1" dirty="0">
                <a:latin typeface="Montserrat" panose="02000505000000020004" pitchFamily="2" charset="0"/>
              </a:rPr>
              <a:t>” (GOC-2018-507-EX40)</a:t>
            </a:r>
            <a:endParaRPr lang="es-ES" sz="2200" b="1" dirty="0">
              <a:latin typeface="Montserrat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5381897" y="4376057"/>
            <a:ext cx="600891" cy="50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5408023" y="5733053"/>
            <a:ext cx="483326" cy="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6CD1963-AEFF-4A15-90BB-C9EE30C27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60201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6332FA8-642C-4283-9778-23540DFB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754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>
                <a:latin typeface="Montserrat" panose="02000505000000020004" pitchFamily="2" charset="0"/>
              </a:rPr>
              <a:t>Muchas 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985241-FAC6-44C6-9A2D-B95C7E7D4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2019"/>
            <a:ext cx="12192001" cy="2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183320"/>
              </p:ext>
            </p:extLst>
          </p:nvPr>
        </p:nvGraphicFramePr>
        <p:xfrm>
          <a:off x="91440" y="104503"/>
          <a:ext cx="11116491" cy="664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252290"/>
              </p:ext>
            </p:extLst>
          </p:nvPr>
        </p:nvGraphicFramePr>
        <p:xfrm>
          <a:off x="91440" y="104503"/>
          <a:ext cx="11116491" cy="664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1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881159"/>
              </p:ext>
            </p:extLst>
          </p:nvPr>
        </p:nvGraphicFramePr>
        <p:xfrm>
          <a:off x="130629" y="91440"/>
          <a:ext cx="11051177" cy="664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64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962086"/>
              </p:ext>
            </p:extLst>
          </p:nvPr>
        </p:nvGraphicFramePr>
        <p:xfrm>
          <a:off x="130629" y="91440"/>
          <a:ext cx="11051177" cy="664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33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02162"/>
              </p:ext>
            </p:extLst>
          </p:nvPr>
        </p:nvGraphicFramePr>
        <p:xfrm>
          <a:off x="130629" y="91440"/>
          <a:ext cx="11051177" cy="664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64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286308" cy="77070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0"/>
              </a:rPr>
              <a:t>Definiciones jurídicas de inversión extranjera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490203"/>
              </p:ext>
            </p:extLst>
          </p:nvPr>
        </p:nvGraphicFramePr>
        <p:xfrm>
          <a:off x="209006" y="862149"/>
          <a:ext cx="10933611" cy="579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6953</TotalTime>
  <Words>1651</Words>
  <Application>Microsoft Office PowerPoint</Application>
  <PresentationFormat>Panorámica</PresentationFormat>
  <Paragraphs>139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Century Schoolbook</vt:lpstr>
      <vt:lpstr>Montserrat</vt:lpstr>
      <vt:lpstr>Times New Roman</vt:lpstr>
      <vt:lpstr>Wingdings 2</vt:lpstr>
      <vt:lpstr>View</vt:lpstr>
      <vt:lpstr>Esquemas contractuales alternativos a la articulación de negocios con inversión extranjera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Definiciones jurídicas de inversión extranjera</vt:lpstr>
      <vt:lpstr>Tipos de inversión extranjera</vt:lpstr>
      <vt:lpstr>OCDE - Definición marco de inversión extranjera directa (cuarta edición, 2011)</vt:lpstr>
      <vt:lpstr>Presentación de PowerPoint</vt:lpstr>
      <vt:lpstr>Elementos configuradores de los negocios con inversión extranjera: marco convencional cubano</vt:lpstr>
      <vt:lpstr>Elementos configuradores de los negocios con inversión extranjera: marco legal cubano</vt:lpstr>
      <vt:lpstr>Presentación de PowerPoint</vt:lpstr>
      <vt:lpstr>Propuesta de esquemas contractuales</vt:lpstr>
      <vt:lpstr>Intermediación en el comercio exterior</vt:lpstr>
      <vt:lpstr>Presentación de PowerPoint</vt:lpstr>
      <vt:lpstr>Contrato de Distribución</vt:lpstr>
      <vt:lpstr>Contrato Estimatorio</vt:lpstr>
      <vt:lpstr>Presentación de PowerPoint</vt:lpstr>
      <vt:lpstr>Presentación de PowerPoint</vt:lpstr>
      <vt:lpstr>Contrato de Concesión Comercial</vt:lpstr>
      <vt:lpstr>Prestación de Servicios</vt:lpstr>
      <vt:lpstr>Presentación de PowerPoint</vt:lpstr>
      <vt:lpstr>Contrato internacional de prestación de servicios</vt:lpstr>
      <vt:lpstr>Presentación de PowerPoint</vt:lpstr>
      <vt:lpstr>Contrato (marco) de Franquicia</vt:lpstr>
      <vt:lpstr>Clasificación de las Franquicias</vt:lpstr>
      <vt:lpstr>Franquicias de Distribución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Desafíos en la instrumentación de negocios con capital extranjero en el contexto cubano actual</dc:title>
  <dc:creator>Remberto A. Sánchez Martínez</dc:creator>
  <cp:lastModifiedBy>Remberto A. Sánchez Martínez</cp:lastModifiedBy>
  <cp:revision>162</cp:revision>
  <dcterms:created xsi:type="dcterms:W3CDTF">2024-02-29T14:18:22Z</dcterms:created>
  <dcterms:modified xsi:type="dcterms:W3CDTF">2024-04-06T23:04:57Z</dcterms:modified>
</cp:coreProperties>
</file>